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2" r:id="rId4"/>
    <p:sldId id="260" r:id="rId5"/>
    <p:sldId id="259" r:id="rId6"/>
    <p:sldId id="264" r:id="rId7"/>
    <p:sldId id="261" r:id="rId8"/>
    <p:sldId id="263" r:id="rId9"/>
    <p:sldId id="266" r:id="rId10"/>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el Louis Joineau" initials="MLJ" lastIdx="1" clrIdx="0">
    <p:extLst>
      <p:ext uri="{19B8F6BF-5375-455C-9EA6-DF929625EA0E}">
        <p15:presenceInfo xmlns:p15="http://schemas.microsoft.com/office/powerpoint/2012/main" userId="S::marcel@impextraco.com.br::363af1ec-8a0e-4615-afc5-f4388e4f863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édio 2 - Ênfas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113A9D2-9D6B-4929-AA2D-F23B5EE8CBE7}" styleName="Estilo com Tema 2 - Ênfas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Estilo com Tema 2 - Ênfase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Estilo com Tema 2 - Ênfase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Estilo com Tema 2 - Ênfase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Estilo com Tema 2 - Ênfase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Estilo com Tema 2 - Ênfase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Estilo com Tema 1 - Ênfas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Estilo Médio 3 - Ênfase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7" d="100"/>
          <a:sy n="87" d="100"/>
        </p:scale>
        <p:origin x="48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pivotSource>
    <c:name>[Banco de dados.xlsx]Prod. Total Alimentos!Tabela dinâmica1</c:name>
    <c:fmtId val="215"/>
  </c:pivotSource>
  <c:chart>
    <c:title>
      <c:tx>
        <c:rich>
          <a:bodyPr rot="0" spcFirstLastPara="1" vertOverflow="ellipsis" vert="horz" wrap="square" anchor="ctr" anchorCtr="1"/>
          <a:lstStyle/>
          <a:p>
            <a:pPr>
              <a:defRPr lang="es-419" sz="1600" b="1" i="1" u="none" strike="noStrike" kern="1200" baseline="0" noProof="0">
                <a:solidFill>
                  <a:schemeClr val="tx1">
                    <a:lumMod val="65000"/>
                    <a:lumOff val="35000"/>
                  </a:schemeClr>
                </a:solidFill>
                <a:latin typeface="Arial Nova" panose="020B0504020202020204" pitchFamily="34" charset="0"/>
                <a:ea typeface="+mn-ea"/>
                <a:cs typeface="+mn-cs"/>
              </a:defRPr>
            </a:pPr>
            <a:r>
              <a:rPr lang="es-419" i="1" noProof="0" dirty="0">
                <a:latin typeface="Arial Nova" panose="020B0504020202020204" pitchFamily="34" charset="0"/>
              </a:rPr>
              <a:t>Histórico Producción Total Alimentos</a:t>
            </a:r>
          </a:p>
          <a:p>
            <a:pPr>
              <a:defRPr lang="es-419" i="1" noProof="0"/>
            </a:pPr>
            <a:r>
              <a:rPr lang="es-419" i="1" noProof="0" dirty="0">
                <a:latin typeface="Arial Nova" panose="020B0504020202020204" pitchFamily="34" charset="0"/>
              </a:rPr>
              <a:t>America Latina.</a:t>
            </a:r>
          </a:p>
          <a:p>
            <a:pPr>
              <a:defRPr lang="es-419" i="1" noProof="0"/>
            </a:pPr>
            <a:r>
              <a:rPr lang="es-419" sz="1200" i="1" noProof="0" dirty="0">
                <a:latin typeface="Arial Nova" panose="020B0504020202020204" pitchFamily="34" charset="0"/>
              </a:rPr>
              <a:t>[1.000 toneladas].</a:t>
            </a:r>
          </a:p>
        </c:rich>
      </c:tx>
      <c:layout>
        <c:manualLayout>
          <c:xMode val="edge"/>
          <c:yMode val="edge"/>
          <c:x val="1.2143988858022498E-2"/>
          <c:y val="0.26543317465038563"/>
        </c:manualLayout>
      </c:layout>
      <c:overlay val="0"/>
      <c:spPr>
        <a:noFill/>
        <a:ln>
          <a:noFill/>
        </a:ln>
        <a:effectLst/>
      </c:spPr>
      <c:txPr>
        <a:bodyPr rot="0" spcFirstLastPara="1" vertOverflow="ellipsis" vert="horz" wrap="square" anchor="ctr" anchorCtr="1"/>
        <a:lstStyle/>
        <a:p>
          <a:pPr>
            <a:defRPr lang="es-419" sz="1600" b="1" i="1" u="none" strike="noStrike" kern="1200" baseline="0" noProof="0">
              <a:solidFill>
                <a:schemeClr val="tx1">
                  <a:lumMod val="65000"/>
                  <a:lumOff val="35000"/>
                </a:schemeClr>
              </a:solidFill>
              <a:latin typeface="Arial Nova" panose="020B0504020202020204" pitchFamily="34" charset="0"/>
              <a:ea typeface="+mn-ea"/>
              <a:cs typeface="+mn-cs"/>
            </a:defRPr>
          </a:pPr>
          <a:endParaRPr lang="pt-BR"/>
        </a:p>
      </c:txPr>
    </c:title>
    <c:autoTitleDeleted val="0"/>
    <c:pivotFmts>
      <c:pivotFmt>
        <c:idx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34925" cap="rnd">
            <a:solidFill>
              <a:schemeClr val="accent1"/>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symbol val="circle"/>
          <c:size val="6"/>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a:solidFill>
                <a:schemeClr val="accent1"/>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Nova" panose="020B0504020202020204" pitchFamily="34" charset="0"/>
                  <a:ea typeface="+mn-ea"/>
                  <a:cs typeface="+mn-cs"/>
                </a:defRPr>
              </a:pPr>
              <a:endParaRPr lang="pt-BR"/>
            </a:p>
          </c:txPr>
          <c:showLegendKey val="0"/>
          <c:showVal val="0"/>
          <c:showCatName val="0"/>
          <c:showSerName val="0"/>
          <c:showPercent val="0"/>
          <c:showBubbleSize val="0"/>
          <c:extLst>
            <c:ext xmlns:c15="http://schemas.microsoft.com/office/drawing/2012/chart" uri="{CE6537A1-D6FC-4f65-9D91-7224C49458BB}"/>
          </c:extLst>
        </c:dLbl>
      </c:pivotFmt>
      <c:pivotFmt>
        <c:idx val="1"/>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34925" cap="rnd">
            <a:solidFill>
              <a:schemeClr val="accent1"/>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symbol val="circle"/>
          <c:size val="6"/>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a:solidFill>
                <a:schemeClr val="accent1"/>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Nova" panose="020B0504020202020204" pitchFamily="34" charset="0"/>
                  <a:ea typeface="+mn-ea"/>
                  <a:cs typeface="+mn-cs"/>
                </a:defRPr>
              </a:pPr>
              <a:endParaRPr lang="pt-BR"/>
            </a:p>
          </c:txPr>
          <c:showLegendKey val="0"/>
          <c:showVal val="0"/>
          <c:showCatName val="0"/>
          <c:showSerName val="0"/>
          <c:showPercent val="0"/>
          <c:showBubbleSize val="0"/>
          <c:extLst>
            <c:ext xmlns:c15="http://schemas.microsoft.com/office/drawing/2012/chart" uri="{CE6537A1-D6FC-4f65-9D91-7224C49458BB}"/>
          </c:extLst>
        </c:dLbl>
      </c:pivotFmt>
      <c:pivotFmt>
        <c:idx val="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4925" cap="rnd">
            <a:solidFill>
              <a:schemeClr val="accent1"/>
            </a:solidFill>
            <a:round/>
          </a:ln>
          <a:effectLst>
            <a:outerShdw blurRad="40000" dist="23000" dir="5400000" rotWithShape="0">
              <a:srgbClr val="000000">
                <a:alpha val="35000"/>
              </a:srgbClr>
            </a:outerShdw>
          </a:effectLst>
        </c:spPr>
        <c:marker>
          <c:symbol val="circle"/>
          <c:size val="6"/>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a:solidFill>
                <a:schemeClr val="accent1"/>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Nova" panose="020B0504020202020204" pitchFamily="34" charset="0"/>
                  <a:ea typeface="+mn-ea"/>
                  <a:cs typeface="+mn-cs"/>
                </a:defRPr>
              </a:pPr>
              <a:endParaRPr lang="pt-BR"/>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1.048136710039169E-2"/>
          <c:y val="0.16462394008185505"/>
          <c:w val="0.93225808995562243"/>
          <c:h val="0.78003800708194682"/>
        </c:manualLayout>
      </c:layout>
      <c:lineChart>
        <c:grouping val="stacked"/>
        <c:varyColors val="0"/>
        <c:ser>
          <c:idx val="0"/>
          <c:order val="0"/>
          <c:tx>
            <c:strRef>
              <c:f>'Prod. Total Alimentos'!$B$3</c:f>
              <c:strCache>
                <c:ptCount val="1"/>
                <c:pt idx="0">
                  <c:v>Total</c:v>
                </c:pt>
              </c:strCache>
            </c:strRef>
          </c:tx>
          <c:spPr>
            <a:ln w="34925" cap="rnd">
              <a:solidFill>
                <a:schemeClr val="accent1"/>
              </a:solidFill>
              <a:round/>
            </a:ln>
            <a:effectLst>
              <a:outerShdw blurRad="40000" dist="23000" dir="5400000" rotWithShape="0">
                <a:srgbClr val="000000">
                  <a:alpha val="35000"/>
                </a:srgbClr>
              </a:outerShdw>
            </a:effectLst>
          </c:spPr>
          <c:marker>
            <c:symbol val="circle"/>
            <c:size val="6"/>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a:solidFill>
                  <a:schemeClr val="accent1"/>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cat>
            <c:strRef>
              <c:f>'Prod. Total Alimentos'!$A$4:$A$14</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'Prod. Total Alimentos'!$B$4:$B$14</c:f>
              <c:numCache>
                <c:formatCode>#,##0</c:formatCode>
                <c:ptCount val="11"/>
                <c:pt idx="0">
                  <c:v>123419.88007263126</c:v>
                </c:pt>
                <c:pt idx="1">
                  <c:v>128032.8772445873</c:v>
                </c:pt>
                <c:pt idx="2">
                  <c:v>135366.12287576249</c:v>
                </c:pt>
                <c:pt idx="3">
                  <c:v>138684.04893577273</c:v>
                </c:pt>
                <c:pt idx="4">
                  <c:v>141473.44710509022</c:v>
                </c:pt>
                <c:pt idx="5">
                  <c:v>146403.1990648658</c:v>
                </c:pt>
                <c:pt idx="6">
                  <c:v>147415.72780268738</c:v>
                </c:pt>
                <c:pt idx="7">
                  <c:v>150426.44836705786</c:v>
                </c:pt>
                <c:pt idx="8">
                  <c:v>159547.45103000005</c:v>
                </c:pt>
                <c:pt idx="9">
                  <c:v>163245.91957950007</c:v>
                </c:pt>
                <c:pt idx="10">
                  <c:v>180387.94065005411</c:v>
                </c:pt>
              </c:numCache>
            </c:numRef>
          </c:val>
          <c:smooth val="0"/>
          <c:extLst>
            <c:ext xmlns:c16="http://schemas.microsoft.com/office/drawing/2014/chart" uri="{C3380CC4-5D6E-409C-BE32-E72D297353CC}">
              <c16:uniqueId val="{00000000-BE9A-4619-B6C3-CC0FC4DA7BE1}"/>
            </c:ext>
          </c:extLst>
        </c:ser>
        <c:dLbls>
          <c:showLegendKey val="0"/>
          <c:showVal val="0"/>
          <c:showCatName val="0"/>
          <c:showSerName val="0"/>
          <c:showPercent val="0"/>
          <c:showBubbleSize val="0"/>
        </c:dLbls>
        <c:marker val="1"/>
        <c:smooth val="0"/>
        <c:axId val="813428880"/>
        <c:axId val="712335808"/>
      </c:lineChart>
      <c:catAx>
        <c:axId val="8134288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Nova" panose="020B0504020202020204" pitchFamily="34" charset="0"/>
                <a:ea typeface="+mn-ea"/>
                <a:cs typeface="+mn-cs"/>
              </a:defRPr>
            </a:pPr>
            <a:endParaRPr lang="pt-BR"/>
          </a:p>
        </c:txPr>
        <c:crossAx val="712335808"/>
        <c:crosses val="autoZero"/>
        <c:auto val="1"/>
        <c:lblAlgn val="ctr"/>
        <c:lblOffset val="100"/>
        <c:noMultiLvlLbl val="0"/>
      </c:catAx>
      <c:valAx>
        <c:axId val="712335808"/>
        <c:scaling>
          <c:orientation val="minMax"/>
          <c:min val="110000"/>
        </c:scaling>
        <c:delete val="0"/>
        <c:axPos val="r"/>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Nova" panose="020B0504020202020204" pitchFamily="34" charset="0"/>
                <a:ea typeface="+mn-ea"/>
                <a:cs typeface="+mn-cs"/>
              </a:defRPr>
            </a:pPr>
            <a:endParaRPr lang="pt-BR"/>
          </a:p>
        </c:txPr>
        <c:crossAx val="813428880"/>
        <c:crosses val="max"/>
        <c:crossBetween val="between"/>
        <c:majorUnit val="1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Nova" panose="020B0504020202020204" pitchFamily="34" charset="0"/>
        </a:defRPr>
      </a:pPr>
      <a:endParaRPr lang="pt-BR"/>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419" sz="1400" b="0" i="0" u="none" strike="noStrike" kern="1200" spc="0" baseline="0" noProof="0">
                <a:solidFill>
                  <a:schemeClr val="tx1">
                    <a:lumMod val="65000"/>
                    <a:lumOff val="35000"/>
                  </a:schemeClr>
                </a:solidFill>
                <a:latin typeface="Arial Nova" panose="020B0504020202020204" pitchFamily="34" charset="0"/>
                <a:ea typeface="+mn-ea"/>
                <a:cs typeface="+mn-cs"/>
              </a:defRPr>
            </a:pPr>
            <a:r>
              <a:rPr lang="es-419" noProof="0" dirty="0">
                <a:latin typeface="Arial Nova" panose="020B0504020202020204" pitchFamily="34" charset="0"/>
              </a:rPr>
              <a:t>Producción Alimentos x especie x año (1.000 t)</a:t>
            </a:r>
          </a:p>
        </c:rich>
      </c:tx>
      <c:overlay val="0"/>
      <c:spPr>
        <a:noFill/>
        <a:ln>
          <a:noFill/>
        </a:ln>
        <a:effectLst/>
      </c:spPr>
      <c:txPr>
        <a:bodyPr rot="0" spcFirstLastPara="1" vertOverflow="ellipsis" vert="horz" wrap="square" anchor="ctr" anchorCtr="1"/>
        <a:lstStyle/>
        <a:p>
          <a:pPr>
            <a:defRPr lang="es-419" sz="1400" b="0" i="0" u="none" strike="noStrike" kern="1200" spc="0" baseline="0" noProof="0">
              <a:solidFill>
                <a:schemeClr val="tx1">
                  <a:lumMod val="65000"/>
                  <a:lumOff val="35000"/>
                </a:schemeClr>
              </a:solidFill>
              <a:latin typeface="Arial Nova" panose="020B0504020202020204" pitchFamily="34" charset="0"/>
              <a:ea typeface="+mn-ea"/>
              <a:cs typeface="+mn-cs"/>
            </a:defRPr>
          </a:pPr>
          <a:endParaRPr lang="pt-BR"/>
        </a:p>
      </c:txPr>
    </c:title>
    <c:autoTitleDeleted val="0"/>
    <c:plotArea>
      <c:layout>
        <c:manualLayout>
          <c:layoutTarget val="inner"/>
          <c:xMode val="edge"/>
          <c:yMode val="edge"/>
          <c:x val="7.4445545718185829E-3"/>
          <c:y val="4.9848170632096282E-2"/>
          <c:w val="0.92950101660599471"/>
          <c:h val="0.85096167414557056"/>
        </c:manualLayout>
      </c:layout>
      <c:lineChart>
        <c:grouping val="standard"/>
        <c:varyColors val="0"/>
        <c:ser>
          <c:idx val="0"/>
          <c:order val="0"/>
          <c:tx>
            <c:strRef>
              <c:f>Planilha1!$B$5</c:f>
              <c:strCache>
                <c:ptCount val="1"/>
                <c:pt idx="0">
                  <c:v> Aves </c:v>
                </c:pt>
              </c:strCache>
            </c:strRef>
          </c:tx>
          <c:spPr>
            <a:ln w="28575" cap="rnd">
              <a:solidFill>
                <a:schemeClr val="accent1"/>
              </a:solidFill>
              <a:round/>
            </a:ln>
            <a:effectLst/>
          </c:spPr>
          <c:marker>
            <c:symbol val="none"/>
          </c:marker>
          <c:cat>
            <c:numRef>
              <c:f>Planilha1!$A$6:$A$16</c:f>
              <c:numCache>
                <c:formatCode>@</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Planilha1!$B$6:$B$16</c:f>
              <c:numCache>
                <c:formatCode>_-* #,##0_-;\-* #,##0_-;_-* "-"??_-;_-@_-</c:formatCode>
                <c:ptCount val="11"/>
                <c:pt idx="0">
                  <c:v>69562.222202631267</c:v>
                </c:pt>
                <c:pt idx="1">
                  <c:v>71516.194714587313</c:v>
                </c:pt>
                <c:pt idx="2">
                  <c:v>76848.173025762488</c:v>
                </c:pt>
                <c:pt idx="3">
                  <c:v>77721.154274193774</c:v>
                </c:pt>
                <c:pt idx="4">
                  <c:v>78499.280858481041</c:v>
                </c:pt>
                <c:pt idx="5">
                  <c:v>82245.243954795238</c:v>
                </c:pt>
                <c:pt idx="6">
                  <c:v>82897.220361104148</c:v>
                </c:pt>
                <c:pt idx="7">
                  <c:v>82941.601040490001</c:v>
                </c:pt>
                <c:pt idx="8">
                  <c:v>85233.31</c:v>
                </c:pt>
                <c:pt idx="9">
                  <c:v>85540.905282399995</c:v>
                </c:pt>
                <c:pt idx="10">
                  <c:v>88480.170447041237</c:v>
                </c:pt>
              </c:numCache>
            </c:numRef>
          </c:val>
          <c:smooth val="0"/>
          <c:extLst>
            <c:ext xmlns:c16="http://schemas.microsoft.com/office/drawing/2014/chart" uri="{C3380CC4-5D6E-409C-BE32-E72D297353CC}">
              <c16:uniqueId val="{00000000-A673-446E-B58C-624494FD5D00}"/>
            </c:ext>
          </c:extLst>
        </c:ser>
        <c:ser>
          <c:idx val="1"/>
          <c:order val="1"/>
          <c:tx>
            <c:strRef>
              <c:f>Planilha1!$C$5</c:f>
              <c:strCache>
                <c:ptCount val="1"/>
                <c:pt idx="0">
                  <c:v> Porcinos </c:v>
                </c:pt>
              </c:strCache>
            </c:strRef>
          </c:tx>
          <c:spPr>
            <a:ln w="28575" cap="rnd">
              <a:solidFill>
                <a:schemeClr val="accent2"/>
              </a:solidFill>
              <a:round/>
            </a:ln>
            <a:effectLst/>
          </c:spPr>
          <c:marker>
            <c:symbol val="none"/>
          </c:marker>
          <c:cat>
            <c:numRef>
              <c:f>Planilha1!$A$6:$A$16</c:f>
              <c:numCache>
                <c:formatCode>@</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Planilha1!$C$6:$C$16</c:f>
              <c:numCache>
                <c:formatCode>_-* #,##0_-;\-* #,##0_-;_-* "-"??_-;_-@_-</c:formatCode>
                <c:ptCount val="11"/>
                <c:pt idx="0">
                  <c:v>25610.998499999994</c:v>
                </c:pt>
                <c:pt idx="1">
                  <c:v>27182.173000000003</c:v>
                </c:pt>
                <c:pt idx="2">
                  <c:v>27058.385710000002</c:v>
                </c:pt>
                <c:pt idx="3">
                  <c:v>27295.256101578947</c:v>
                </c:pt>
                <c:pt idx="4">
                  <c:v>28175.803949710986</c:v>
                </c:pt>
                <c:pt idx="5">
                  <c:v>28387.766438830564</c:v>
                </c:pt>
                <c:pt idx="6">
                  <c:v>28878.775901583231</c:v>
                </c:pt>
                <c:pt idx="7">
                  <c:v>31655.357319195711</c:v>
                </c:pt>
                <c:pt idx="8">
                  <c:v>32920.248000000007</c:v>
                </c:pt>
                <c:pt idx="9">
                  <c:v>33842.16889999999</c:v>
                </c:pt>
                <c:pt idx="10">
                  <c:v>34190.393203012878</c:v>
                </c:pt>
              </c:numCache>
            </c:numRef>
          </c:val>
          <c:smooth val="0"/>
          <c:extLst>
            <c:ext xmlns:c16="http://schemas.microsoft.com/office/drawing/2014/chart" uri="{C3380CC4-5D6E-409C-BE32-E72D297353CC}">
              <c16:uniqueId val="{00000001-A673-446E-B58C-624494FD5D00}"/>
            </c:ext>
          </c:extLst>
        </c:ser>
        <c:ser>
          <c:idx val="2"/>
          <c:order val="2"/>
          <c:tx>
            <c:strRef>
              <c:f>Planilha1!$D$5</c:f>
              <c:strCache>
                <c:ptCount val="1"/>
                <c:pt idx="0">
                  <c:v> Ganado </c:v>
                </c:pt>
              </c:strCache>
            </c:strRef>
          </c:tx>
          <c:spPr>
            <a:ln w="28575" cap="rnd">
              <a:solidFill>
                <a:schemeClr val="accent3"/>
              </a:solidFill>
              <a:round/>
            </a:ln>
            <a:effectLst/>
          </c:spPr>
          <c:marker>
            <c:symbol val="none"/>
          </c:marker>
          <c:cat>
            <c:numRef>
              <c:f>Planilha1!$A$6:$A$16</c:f>
              <c:numCache>
                <c:formatCode>@</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Planilha1!$D$6:$D$16</c:f>
              <c:numCache>
                <c:formatCode>_-* #,##0_-;\-* #,##0_-;_-* "-"??_-;_-@_-</c:formatCode>
                <c:ptCount val="11"/>
                <c:pt idx="0">
                  <c:v>21381.078000000001</c:v>
                </c:pt>
                <c:pt idx="1">
                  <c:v>22176.366000000002</c:v>
                </c:pt>
                <c:pt idx="2">
                  <c:v>22491.967430000001</c:v>
                </c:pt>
                <c:pt idx="3">
                  <c:v>22698.846429999998</c:v>
                </c:pt>
                <c:pt idx="4">
                  <c:v>23313.924599994873</c:v>
                </c:pt>
                <c:pt idx="5">
                  <c:v>24057.675999999999</c:v>
                </c:pt>
                <c:pt idx="6">
                  <c:v>24204.812539999999</c:v>
                </c:pt>
                <c:pt idx="7">
                  <c:v>24642.812539999999</c:v>
                </c:pt>
                <c:pt idx="8">
                  <c:v>29697.452000000001</c:v>
                </c:pt>
                <c:pt idx="9">
                  <c:v>30807.830397099999</c:v>
                </c:pt>
                <c:pt idx="10">
                  <c:v>44845.063000000002</c:v>
                </c:pt>
              </c:numCache>
            </c:numRef>
          </c:val>
          <c:smooth val="0"/>
          <c:extLst>
            <c:ext xmlns:c16="http://schemas.microsoft.com/office/drawing/2014/chart" uri="{C3380CC4-5D6E-409C-BE32-E72D297353CC}">
              <c16:uniqueId val="{00000002-A673-446E-B58C-624494FD5D00}"/>
            </c:ext>
          </c:extLst>
        </c:ser>
        <c:ser>
          <c:idx val="3"/>
          <c:order val="3"/>
          <c:tx>
            <c:strRef>
              <c:f>Planilha1!$E$5</c:f>
              <c:strCache>
                <c:ptCount val="1"/>
                <c:pt idx="0">
                  <c:v> Pet </c:v>
                </c:pt>
              </c:strCache>
            </c:strRef>
          </c:tx>
          <c:spPr>
            <a:ln w="28575" cap="rnd">
              <a:solidFill>
                <a:schemeClr val="accent4"/>
              </a:solidFill>
              <a:round/>
            </a:ln>
            <a:effectLst/>
          </c:spPr>
          <c:marker>
            <c:symbol val="none"/>
          </c:marker>
          <c:cat>
            <c:numRef>
              <c:f>Planilha1!$A$6:$A$16</c:f>
              <c:numCache>
                <c:formatCode>@</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Planilha1!$E$6:$E$16</c:f>
              <c:numCache>
                <c:formatCode>_-* #,##0_-;\-* #,##0_-;_-* "-"??_-;_-@_-</c:formatCode>
                <c:ptCount val="11"/>
                <c:pt idx="0">
                  <c:v>3323.4953700000001</c:v>
                </c:pt>
                <c:pt idx="1">
                  <c:v>3502.70453</c:v>
                </c:pt>
                <c:pt idx="2">
                  <c:v>3830.3581800000002</c:v>
                </c:pt>
                <c:pt idx="3">
                  <c:v>4626.86913</c:v>
                </c:pt>
                <c:pt idx="4">
                  <c:v>4932.2726349707482</c:v>
                </c:pt>
                <c:pt idx="5">
                  <c:v>5025.0206712400004</c:v>
                </c:pt>
                <c:pt idx="6">
                  <c:v>4882.2389999999996</c:v>
                </c:pt>
                <c:pt idx="7">
                  <c:v>4912.2389999999996</c:v>
                </c:pt>
                <c:pt idx="8">
                  <c:v>5052.2389999999996</c:v>
                </c:pt>
                <c:pt idx="9">
                  <c:v>5346</c:v>
                </c:pt>
                <c:pt idx="10">
                  <c:v>5152.3999999999996</c:v>
                </c:pt>
              </c:numCache>
            </c:numRef>
          </c:val>
          <c:smooth val="0"/>
          <c:extLst>
            <c:ext xmlns:c16="http://schemas.microsoft.com/office/drawing/2014/chart" uri="{C3380CC4-5D6E-409C-BE32-E72D297353CC}">
              <c16:uniqueId val="{00000003-A673-446E-B58C-624494FD5D00}"/>
            </c:ext>
          </c:extLst>
        </c:ser>
        <c:ser>
          <c:idx val="4"/>
          <c:order val="4"/>
          <c:tx>
            <c:strRef>
              <c:f>Planilha1!$F$5</c:f>
              <c:strCache>
                <c:ptCount val="1"/>
                <c:pt idx="0">
                  <c:v> Equinos </c:v>
                </c:pt>
              </c:strCache>
            </c:strRef>
          </c:tx>
          <c:spPr>
            <a:ln w="28575" cap="rnd">
              <a:solidFill>
                <a:schemeClr val="accent5"/>
              </a:solidFill>
              <a:round/>
            </a:ln>
            <a:effectLst/>
          </c:spPr>
          <c:marker>
            <c:symbol val="none"/>
          </c:marker>
          <c:cat>
            <c:numRef>
              <c:f>Planilha1!$A$6:$A$16</c:f>
              <c:numCache>
                <c:formatCode>@</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Planilha1!$F$6:$F$16</c:f>
              <c:numCache>
                <c:formatCode>_-* #,##0_-;\-* #,##0_-;_-* "-"??_-;_-@_-</c:formatCode>
                <c:ptCount val="11"/>
                <c:pt idx="0">
                  <c:v>566.61500000000001</c:v>
                </c:pt>
                <c:pt idx="1">
                  <c:v>586.94600000000003</c:v>
                </c:pt>
                <c:pt idx="2">
                  <c:v>634.46214999999995</c:v>
                </c:pt>
                <c:pt idx="3">
                  <c:v>568.02300000000002</c:v>
                </c:pt>
                <c:pt idx="4">
                  <c:v>588.42624999999998</c:v>
                </c:pt>
                <c:pt idx="5">
                  <c:v>618.84699999999998</c:v>
                </c:pt>
                <c:pt idx="6">
                  <c:v>588.92499999999995</c:v>
                </c:pt>
                <c:pt idx="7">
                  <c:v>588.92499999999995</c:v>
                </c:pt>
                <c:pt idx="8">
                  <c:v>673.78800000000001</c:v>
                </c:pt>
                <c:pt idx="9">
                  <c:v>680</c:v>
                </c:pt>
                <c:pt idx="10">
                  <c:v>692.22799999999995</c:v>
                </c:pt>
              </c:numCache>
            </c:numRef>
          </c:val>
          <c:smooth val="0"/>
          <c:extLst>
            <c:ext xmlns:c16="http://schemas.microsoft.com/office/drawing/2014/chart" uri="{C3380CC4-5D6E-409C-BE32-E72D297353CC}">
              <c16:uniqueId val="{00000004-A673-446E-B58C-624494FD5D00}"/>
            </c:ext>
          </c:extLst>
        </c:ser>
        <c:ser>
          <c:idx val="5"/>
          <c:order val="5"/>
          <c:tx>
            <c:strRef>
              <c:f>Planilha1!$G$5</c:f>
              <c:strCache>
                <c:ptCount val="1"/>
                <c:pt idx="0">
                  <c:v> Acuacultura </c:v>
                </c:pt>
              </c:strCache>
            </c:strRef>
          </c:tx>
          <c:spPr>
            <a:ln w="28575" cap="rnd">
              <a:solidFill>
                <a:schemeClr val="accent6"/>
              </a:solidFill>
              <a:round/>
            </a:ln>
            <a:effectLst/>
          </c:spPr>
          <c:marker>
            <c:symbol val="none"/>
          </c:marker>
          <c:cat>
            <c:numRef>
              <c:f>Planilha1!$A$6:$A$16</c:f>
              <c:numCache>
                <c:formatCode>@</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Planilha1!$G$6:$G$16</c:f>
              <c:numCache>
                <c:formatCode>_-* #,##0_-;\-* #,##0_-;_-* "-"??_-;_-@_-</c:formatCode>
                <c:ptCount val="11"/>
                <c:pt idx="0">
                  <c:v>749.36799999999994</c:v>
                </c:pt>
                <c:pt idx="1">
                  <c:v>780.12300000000005</c:v>
                </c:pt>
                <c:pt idx="2">
                  <c:v>1672.81638</c:v>
                </c:pt>
                <c:pt idx="3">
                  <c:v>2861.12</c:v>
                </c:pt>
                <c:pt idx="4">
                  <c:v>2918.3165119325404</c:v>
                </c:pt>
                <c:pt idx="5">
                  <c:v>2915.645</c:v>
                </c:pt>
                <c:pt idx="6">
                  <c:v>3394.2939999999999</c:v>
                </c:pt>
                <c:pt idx="7">
                  <c:v>3160.01346737211</c:v>
                </c:pt>
                <c:pt idx="8">
                  <c:v>3321.8820299999998</c:v>
                </c:pt>
                <c:pt idx="9">
                  <c:v>3919.0150000000003</c:v>
                </c:pt>
                <c:pt idx="10">
                  <c:v>4541.933</c:v>
                </c:pt>
              </c:numCache>
            </c:numRef>
          </c:val>
          <c:smooth val="0"/>
          <c:extLst>
            <c:ext xmlns:c16="http://schemas.microsoft.com/office/drawing/2014/chart" uri="{C3380CC4-5D6E-409C-BE32-E72D297353CC}">
              <c16:uniqueId val="{00000005-A673-446E-B58C-624494FD5D00}"/>
            </c:ext>
          </c:extLst>
        </c:ser>
        <c:ser>
          <c:idx val="6"/>
          <c:order val="6"/>
          <c:tx>
            <c:strRef>
              <c:f>Planilha1!$H$5</c:f>
              <c:strCache>
                <c:ptCount val="1"/>
                <c:pt idx="0">
                  <c:v> Otros  </c:v>
                </c:pt>
              </c:strCache>
            </c:strRef>
          </c:tx>
          <c:spPr>
            <a:ln w="28575" cap="rnd">
              <a:solidFill>
                <a:schemeClr val="accent1">
                  <a:lumMod val="60000"/>
                </a:schemeClr>
              </a:solidFill>
              <a:round/>
            </a:ln>
            <a:effectLst/>
          </c:spPr>
          <c:marker>
            <c:symbol val="none"/>
          </c:marker>
          <c:cat>
            <c:numRef>
              <c:f>Planilha1!$A$6:$A$16</c:f>
              <c:numCache>
                <c:formatCode>@</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Planilha1!$H$6:$H$16</c:f>
              <c:numCache>
                <c:formatCode>_-* #,##0_-;\-* #,##0_-;_-* "-"??_-;_-@_-</c:formatCode>
                <c:ptCount val="11"/>
                <c:pt idx="0">
                  <c:v>2226.1030000000001</c:v>
                </c:pt>
                <c:pt idx="1">
                  <c:v>2288.37</c:v>
                </c:pt>
                <c:pt idx="2">
                  <c:v>2829.96</c:v>
                </c:pt>
                <c:pt idx="3">
                  <c:v>2912.7799999999997</c:v>
                </c:pt>
                <c:pt idx="4">
                  <c:v>3045.4223000000002</c:v>
                </c:pt>
                <c:pt idx="5">
                  <c:v>3153</c:v>
                </c:pt>
                <c:pt idx="6">
                  <c:v>2569.4610000000002</c:v>
                </c:pt>
                <c:pt idx="7">
                  <c:v>2525.5</c:v>
                </c:pt>
                <c:pt idx="8">
                  <c:v>2648.5320000000002</c:v>
                </c:pt>
                <c:pt idx="9">
                  <c:v>3110</c:v>
                </c:pt>
                <c:pt idx="10">
                  <c:v>2485.7529999999997</c:v>
                </c:pt>
              </c:numCache>
            </c:numRef>
          </c:val>
          <c:smooth val="0"/>
          <c:extLst>
            <c:ext xmlns:c16="http://schemas.microsoft.com/office/drawing/2014/chart" uri="{C3380CC4-5D6E-409C-BE32-E72D297353CC}">
              <c16:uniqueId val="{00000006-A673-446E-B58C-624494FD5D00}"/>
            </c:ext>
          </c:extLst>
        </c:ser>
        <c:ser>
          <c:idx val="7"/>
          <c:order val="7"/>
          <c:tx>
            <c:strRef>
              <c:f>Planilha1!$I$5</c:f>
              <c:strCache>
                <c:ptCount val="1"/>
              </c:strCache>
            </c:strRef>
          </c:tx>
          <c:spPr>
            <a:ln w="28575" cap="rnd">
              <a:solidFill>
                <a:schemeClr val="accent2">
                  <a:lumMod val="60000"/>
                </a:schemeClr>
              </a:solidFill>
              <a:round/>
            </a:ln>
            <a:effectLst/>
          </c:spPr>
          <c:marker>
            <c:symbol val="none"/>
          </c:marker>
          <c:cat>
            <c:numRef>
              <c:f>Planilha1!$A$6:$A$16</c:f>
              <c:numCache>
                <c:formatCode>@</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Planilha1!$I$6:$I$16</c:f>
              <c:numCache>
                <c:formatCode>General</c:formatCode>
                <c:ptCount val="11"/>
              </c:numCache>
            </c:numRef>
          </c:val>
          <c:smooth val="0"/>
          <c:extLst>
            <c:ext xmlns:c16="http://schemas.microsoft.com/office/drawing/2014/chart" uri="{C3380CC4-5D6E-409C-BE32-E72D297353CC}">
              <c16:uniqueId val="{00000007-A673-446E-B58C-624494FD5D00}"/>
            </c:ext>
          </c:extLst>
        </c:ser>
        <c:dLbls>
          <c:showLegendKey val="0"/>
          <c:showVal val="0"/>
          <c:showCatName val="0"/>
          <c:showSerName val="0"/>
          <c:showPercent val="0"/>
          <c:showBubbleSize val="0"/>
        </c:dLbls>
        <c:smooth val="0"/>
        <c:axId val="881894320"/>
        <c:axId val="813938256"/>
      </c:lineChart>
      <c:catAx>
        <c:axId val="881894320"/>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813938256"/>
        <c:crosses val="autoZero"/>
        <c:auto val="1"/>
        <c:lblAlgn val="ctr"/>
        <c:lblOffset val="100"/>
        <c:noMultiLvlLbl val="0"/>
      </c:catAx>
      <c:valAx>
        <c:axId val="813938256"/>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881894320"/>
        <c:crosses val="autoZero"/>
        <c:crossBetween val="between"/>
        <c:majorUnit val="5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E457-4CED-AEA1-FD0941F1E682}"/>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E457-4CED-AEA1-FD0941F1E68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E457-4CED-AEA1-FD0941F1E68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E457-4CED-AEA1-FD0941F1E682}"/>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E457-4CED-AEA1-FD0941F1E682}"/>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E457-4CED-AEA1-FD0941F1E682}"/>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E457-4CED-AEA1-FD0941F1E682}"/>
              </c:ext>
            </c:extLst>
          </c:dPt>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pt-BR"/>
                </a:p>
              </c:txPr>
              <c:dLblPos val="outEnd"/>
              <c:showLegendKey val="0"/>
              <c:showVal val="0"/>
              <c:showCatName val="1"/>
              <c:showSerName val="0"/>
              <c:showPercent val="1"/>
              <c:showBubbleSize val="0"/>
              <c:extLst>
                <c:ext xmlns:c16="http://schemas.microsoft.com/office/drawing/2014/chart" uri="{C3380CC4-5D6E-409C-BE32-E72D297353CC}">
                  <c16:uniqueId val="{00000001-E457-4CED-AEA1-FD0941F1E682}"/>
                </c:ext>
              </c:extLst>
            </c:dLbl>
            <c:dLbl>
              <c:idx val="1"/>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pt-BR"/>
                </a:p>
              </c:txPr>
              <c:dLblPos val="outEnd"/>
              <c:showLegendKey val="0"/>
              <c:showVal val="0"/>
              <c:showCatName val="1"/>
              <c:showSerName val="0"/>
              <c:showPercent val="1"/>
              <c:showBubbleSize val="0"/>
              <c:extLst>
                <c:ext xmlns:c16="http://schemas.microsoft.com/office/drawing/2014/chart" uri="{C3380CC4-5D6E-409C-BE32-E72D297353CC}">
                  <c16:uniqueId val="{00000003-E457-4CED-AEA1-FD0941F1E682}"/>
                </c:ext>
              </c:extLst>
            </c:dLbl>
            <c:dLbl>
              <c:idx val="2"/>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pt-BR"/>
                </a:p>
              </c:txPr>
              <c:dLblPos val="outEnd"/>
              <c:showLegendKey val="0"/>
              <c:showVal val="0"/>
              <c:showCatName val="1"/>
              <c:showSerName val="0"/>
              <c:showPercent val="1"/>
              <c:showBubbleSize val="0"/>
              <c:extLst>
                <c:ext xmlns:c16="http://schemas.microsoft.com/office/drawing/2014/chart" uri="{C3380CC4-5D6E-409C-BE32-E72D297353CC}">
                  <c16:uniqueId val="{00000005-E457-4CED-AEA1-FD0941F1E682}"/>
                </c:ext>
              </c:extLst>
            </c:dLbl>
            <c:dLbl>
              <c:idx val="3"/>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pt-BR"/>
                </a:p>
              </c:txPr>
              <c:dLblPos val="outEnd"/>
              <c:showLegendKey val="0"/>
              <c:showVal val="0"/>
              <c:showCatName val="1"/>
              <c:showSerName val="0"/>
              <c:showPercent val="1"/>
              <c:showBubbleSize val="0"/>
              <c:extLst>
                <c:ext xmlns:c16="http://schemas.microsoft.com/office/drawing/2014/chart" uri="{C3380CC4-5D6E-409C-BE32-E72D297353CC}">
                  <c16:uniqueId val="{00000007-E457-4CED-AEA1-FD0941F1E682}"/>
                </c:ext>
              </c:extLst>
            </c:dLbl>
            <c:dLbl>
              <c:idx val="4"/>
              <c:layout>
                <c:manualLayout>
                  <c:x val="-1.3449365785331178E-2"/>
                  <c:y val="-5.8558558558558571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E457-4CED-AEA1-FD0941F1E682}"/>
                </c:ext>
              </c:extLst>
            </c:dLbl>
            <c:dLbl>
              <c:idx val="5"/>
              <c:layout>
                <c:manualLayout>
                  <c:x val="2.9887479522958227E-2"/>
                  <c:y val="-5.8558558558558571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E457-4CED-AEA1-FD0941F1E682}"/>
                </c:ext>
              </c:extLst>
            </c:dLbl>
            <c:dLbl>
              <c:idx val="6"/>
              <c:layout>
                <c:manualLayout>
                  <c:x val="2.0921235666070723E-2"/>
                  <c:y val="-3.6036036036036043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E457-4CED-AEA1-FD0941F1E682}"/>
                </c:ext>
              </c:extLst>
            </c:dLbl>
            <c:numFmt formatCode="0.0%" sourceLinked="0"/>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Planilha1!$C$2:$I$2</c:f>
              <c:strCache>
                <c:ptCount val="7"/>
                <c:pt idx="0">
                  <c:v> Aves </c:v>
                </c:pt>
                <c:pt idx="1">
                  <c:v> Porcinos </c:v>
                </c:pt>
                <c:pt idx="2">
                  <c:v> Ganado </c:v>
                </c:pt>
                <c:pt idx="3">
                  <c:v> Pet </c:v>
                </c:pt>
                <c:pt idx="4">
                  <c:v> Cavallo </c:v>
                </c:pt>
                <c:pt idx="5">
                  <c:v> Acuicultra </c:v>
                </c:pt>
                <c:pt idx="6">
                  <c:v> Otros </c:v>
                </c:pt>
              </c:strCache>
            </c:strRef>
          </c:cat>
          <c:val>
            <c:numRef>
              <c:f>Planilha1!$C$23:$I$23</c:f>
              <c:numCache>
                <c:formatCode>_-* #,##0_-;\-* #,##0_-;_-* "-"??_-;_-@_-</c:formatCode>
                <c:ptCount val="7"/>
                <c:pt idx="0">
                  <c:v>88480.170447041237</c:v>
                </c:pt>
                <c:pt idx="1">
                  <c:v>34190.393203012885</c:v>
                </c:pt>
                <c:pt idx="2">
                  <c:v>44845.063000000002</c:v>
                </c:pt>
                <c:pt idx="3">
                  <c:v>5152.3999999999996</c:v>
                </c:pt>
                <c:pt idx="4">
                  <c:v>692.22799999999995</c:v>
                </c:pt>
                <c:pt idx="5">
                  <c:v>4541.933</c:v>
                </c:pt>
                <c:pt idx="6">
                  <c:v>2485.7530000000002</c:v>
                </c:pt>
              </c:numCache>
            </c:numRef>
          </c:val>
          <c:extLst>
            <c:ext xmlns:c16="http://schemas.microsoft.com/office/drawing/2014/chart" uri="{C3380CC4-5D6E-409C-BE32-E72D297353CC}">
              <c16:uniqueId val="{0000000E-E457-4CED-AEA1-FD0941F1E682}"/>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pivotSource>
    <c:name>[Banco de dados.xlsx]Comparativo!Tabela dinâmica1</c:name>
    <c:fmtId val="14"/>
  </c:pivotSource>
  <c:chart>
    <c:title>
      <c:tx>
        <c:rich>
          <a:bodyPr rot="0" spcFirstLastPara="1" vertOverflow="ellipsis" vert="horz" wrap="square" anchor="ctr" anchorCtr="1"/>
          <a:lstStyle/>
          <a:p>
            <a:pPr>
              <a:defRPr lang="es-419" sz="2200" b="1" i="0" u="none" strike="noStrike" kern="1200" cap="all" spc="50" baseline="0" noProof="0">
                <a:solidFill>
                  <a:schemeClr val="accent6">
                    <a:lumMod val="50000"/>
                  </a:schemeClr>
                </a:solidFill>
                <a:latin typeface="Arial Nova" panose="020B0504020202020204" pitchFamily="34" charset="0"/>
                <a:ea typeface="+mn-ea"/>
                <a:cs typeface="+mn-cs"/>
              </a:defRPr>
            </a:pPr>
            <a:r>
              <a:rPr lang="es-419" noProof="0" dirty="0">
                <a:solidFill>
                  <a:schemeClr val="accent6">
                    <a:lumMod val="50000"/>
                  </a:schemeClr>
                </a:solidFill>
                <a:latin typeface="Arial Nova" panose="020B0504020202020204" pitchFamily="34" charset="0"/>
              </a:rPr>
              <a:t>2019</a:t>
            </a:r>
          </a:p>
          <a:p>
            <a:pPr>
              <a:defRPr lang="es-419" noProof="0">
                <a:solidFill>
                  <a:schemeClr val="accent6">
                    <a:lumMod val="50000"/>
                  </a:schemeClr>
                </a:solidFill>
                <a:latin typeface="Arial Nova" panose="020B0504020202020204" pitchFamily="34" charset="0"/>
              </a:defRPr>
            </a:pPr>
            <a:r>
              <a:rPr lang="es-419" sz="1100" cap="none" baseline="0" noProof="0" dirty="0">
                <a:solidFill>
                  <a:schemeClr val="accent6">
                    <a:lumMod val="50000"/>
                  </a:schemeClr>
                </a:solidFill>
                <a:latin typeface="Arial Nova" panose="020B0504020202020204" pitchFamily="34" charset="0"/>
              </a:rPr>
              <a:t>Producción total de alimentos </a:t>
            </a:r>
            <a:r>
              <a:rPr lang="es-419" sz="1100" baseline="0" noProof="0" dirty="0">
                <a:solidFill>
                  <a:schemeClr val="accent6">
                    <a:lumMod val="50000"/>
                  </a:schemeClr>
                </a:solidFill>
                <a:latin typeface="Arial Nova" panose="020B0504020202020204" pitchFamily="34" charset="0"/>
              </a:rPr>
              <a:t>[1.000 t]</a:t>
            </a:r>
            <a:endParaRPr lang="es-419" sz="1100" noProof="0" dirty="0">
              <a:solidFill>
                <a:schemeClr val="accent6">
                  <a:lumMod val="50000"/>
                </a:schemeClr>
              </a:solidFill>
              <a:latin typeface="Arial Nova" panose="020B0504020202020204" pitchFamily="34" charset="0"/>
            </a:endParaRPr>
          </a:p>
        </c:rich>
      </c:tx>
      <c:layout>
        <c:manualLayout>
          <c:xMode val="edge"/>
          <c:yMode val="edge"/>
          <c:x val="0.30350657453599145"/>
          <c:y val="2.7533393203037514E-2"/>
        </c:manualLayout>
      </c:layout>
      <c:overlay val="0"/>
      <c:spPr>
        <a:noFill/>
        <a:ln>
          <a:noFill/>
        </a:ln>
        <a:effectLst/>
      </c:spPr>
      <c:txPr>
        <a:bodyPr rot="0" spcFirstLastPara="1" vertOverflow="ellipsis" vert="horz" wrap="square" anchor="ctr" anchorCtr="1"/>
        <a:lstStyle/>
        <a:p>
          <a:pPr>
            <a:defRPr lang="es-419" sz="2200" b="1" i="0" u="none" strike="noStrike" kern="1200" cap="all" spc="50" baseline="0" noProof="0">
              <a:solidFill>
                <a:schemeClr val="accent6">
                  <a:lumMod val="50000"/>
                </a:schemeClr>
              </a:solidFill>
              <a:latin typeface="Arial Nova" panose="020B0504020202020204" pitchFamily="34" charset="0"/>
              <a:ea typeface="+mn-ea"/>
              <a:cs typeface="+mn-cs"/>
            </a:defRPr>
          </a:pPr>
          <a:endParaRPr lang="pt-BR"/>
        </a:p>
      </c:txPr>
    </c:title>
    <c:autoTitleDeleted val="0"/>
    <c:pivotFmts>
      <c:pivotFmt>
        <c:idx val="0"/>
        <c:spPr>
          <a:solidFill>
            <a:schemeClr val="accent1"/>
          </a:solidFill>
          <a:ln>
            <a:noFill/>
          </a:ln>
          <a:effectLst/>
        </c:spPr>
        <c:marker>
          <c:symbol val="diamond"/>
          <c:size val="6"/>
          <c:spPr>
            <a:solidFill>
              <a:schemeClr val="accent1"/>
            </a:solidFill>
            <a:ln w="9525" cap="flat" cmpd="sng" algn="ctr">
              <a:solidFill>
                <a:schemeClr val="accent1"/>
              </a:solidFill>
              <a:round/>
            </a:ln>
            <a:effectLst/>
          </c:spPr>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6.7372317381556537E-2"/>
          <c:y val="2.6527448758454093E-2"/>
          <c:w val="0.91473461854881077"/>
          <c:h val="0.79828946084746488"/>
        </c:manualLayout>
      </c:layout>
      <c:barChart>
        <c:barDir val="col"/>
        <c:grouping val="clustered"/>
        <c:varyColors val="0"/>
        <c:ser>
          <c:idx val="0"/>
          <c:order val="0"/>
          <c:tx>
            <c:strRef>
              <c:f>Comparativo!$B$3:$B$4</c:f>
              <c:strCache>
                <c:ptCount val="1"/>
                <c:pt idx="0">
                  <c:v>2019</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dLbls>
            <c:spPr>
              <a:noFill/>
              <a:ln>
                <a:noFill/>
              </a:ln>
              <a:effectLst/>
            </c:spPr>
            <c:txPr>
              <a:bodyPr rot="-5400000" spcFirstLastPara="1" vertOverflow="overflow" horzOverflow="overflow"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Comparativo!$A$5:$A$24</c:f>
              <c:strCache>
                <c:ptCount val="19"/>
                <c:pt idx="0">
                  <c:v>Brasil</c:v>
                </c:pt>
                <c:pt idx="1">
                  <c:v>México</c:v>
                </c:pt>
                <c:pt idx="2">
                  <c:v>Argentina</c:v>
                </c:pt>
                <c:pt idx="3">
                  <c:v>Chile</c:v>
                </c:pt>
                <c:pt idx="4">
                  <c:v>Colombia</c:v>
                </c:pt>
                <c:pt idx="5">
                  <c:v>Peru</c:v>
                </c:pt>
                <c:pt idx="6">
                  <c:v>Ecuador</c:v>
                </c:pt>
                <c:pt idx="7">
                  <c:v>Bolivia</c:v>
                </c:pt>
                <c:pt idx="8">
                  <c:v>Guatemala</c:v>
                </c:pt>
                <c:pt idx="9">
                  <c:v>Rep.Dominicana</c:v>
                </c:pt>
                <c:pt idx="10">
                  <c:v>Uruguay</c:v>
                </c:pt>
                <c:pt idx="11">
                  <c:v>Cuba</c:v>
                </c:pt>
                <c:pt idx="12">
                  <c:v>Venezuela</c:v>
                </c:pt>
                <c:pt idx="13">
                  <c:v>Paraguay</c:v>
                </c:pt>
                <c:pt idx="14">
                  <c:v>Honduras</c:v>
                </c:pt>
                <c:pt idx="15">
                  <c:v>Panamá</c:v>
                </c:pt>
                <c:pt idx="16">
                  <c:v>Costa Rica</c:v>
                </c:pt>
                <c:pt idx="17">
                  <c:v>El Salvador</c:v>
                </c:pt>
                <c:pt idx="18">
                  <c:v>Nicarágua</c:v>
                </c:pt>
              </c:strCache>
            </c:strRef>
          </c:cat>
          <c:val>
            <c:numRef>
              <c:f>Comparativo!$B$5:$B$24</c:f>
              <c:numCache>
                <c:formatCode>#,##0</c:formatCode>
                <c:ptCount val="19"/>
                <c:pt idx="0">
                  <c:v>71792</c:v>
                </c:pt>
                <c:pt idx="1">
                  <c:v>36499</c:v>
                </c:pt>
                <c:pt idx="2">
                  <c:v>35239.881000000001</c:v>
                </c:pt>
                <c:pt idx="3">
                  <c:v>7496.0923654705884</c:v>
                </c:pt>
                <c:pt idx="4">
                  <c:v>7242.2256037428469</c:v>
                </c:pt>
                <c:pt idx="5">
                  <c:v>5325.9115609613436</c:v>
                </c:pt>
                <c:pt idx="6">
                  <c:v>3473.5779812498772</c:v>
                </c:pt>
                <c:pt idx="7">
                  <c:v>1826.1138487713579</c:v>
                </c:pt>
                <c:pt idx="8">
                  <c:v>1513.1562295304971</c:v>
                </c:pt>
                <c:pt idx="9">
                  <c:v>1432.0936749300963</c:v>
                </c:pt>
                <c:pt idx="10">
                  <c:v>1423.701090224336</c:v>
                </c:pt>
                <c:pt idx="11">
                  <c:v>1332.3054495854619</c:v>
                </c:pt>
                <c:pt idx="12">
                  <c:v>1295.1399999999999</c:v>
                </c:pt>
                <c:pt idx="13">
                  <c:v>1238.0163019967804</c:v>
                </c:pt>
                <c:pt idx="14">
                  <c:v>800.23427433820484</c:v>
                </c:pt>
                <c:pt idx="15">
                  <c:v>736.98578664744616</c:v>
                </c:pt>
                <c:pt idx="16">
                  <c:v>724.40139972219333</c:v>
                </c:pt>
                <c:pt idx="17">
                  <c:v>543.78408824989265</c:v>
                </c:pt>
                <c:pt idx="18">
                  <c:v>453.31999463318675</c:v>
                </c:pt>
              </c:numCache>
            </c:numRef>
          </c:val>
          <c:extLst>
            <c:ext xmlns:c16="http://schemas.microsoft.com/office/drawing/2014/chart" uri="{C3380CC4-5D6E-409C-BE32-E72D297353CC}">
              <c16:uniqueId val="{00000000-B397-483C-B5C6-BCF5DDA5B8F1}"/>
            </c:ext>
          </c:extLst>
        </c:ser>
        <c:dLbls>
          <c:dLblPos val="inEnd"/>
          <c:showLegendKey val="0"/>
          <c:showVal val="1"/>
          <c:showCatName val="0"/>
          <c:showSerName val="0"/>
          <c:showPercent val="0"/>
          <c:showBubbleSize val="0"/>
        </c:dLbls>
        <c:gapWidth val="355"/>
        <c:overlap val="-70"/>
        <c:axId val="555622160"/>
        <c:axId val="559880416"/>
      </c:barChart>
      <c:catAx>
        <c:axId val="55562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559880416"/>
        <c:crosses val="autoZero"/>
        <c:auto val="1"/>
        <c:lblAlgn val="ctr"/>
        <c:lblOffset val="100"/>
        <c:noMultiLvlLbl val="0"/>
      </c:catAx>
      <c:valAx>
        <c:axId val="559880416"/>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555622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pivotSource>
    <c:name>[Banco de dados.xlsx]Comparativo!Tabela dinâmica1</c:name>
    <c:fmtId val="30"/>
  </c:pivotSource>
  <c:chart>
    <c:title>
      <c:tx>
        <c:rich>
          <a:bodyPr rot="0" spcFirstLastPara="1" vertOverflow="ellipsis" vert="horz" wrap="square" anchor="ctr" anchorCtr="1"/>
          <a:lstStyle/>
          <a:p>
            <a:pPr>
              <a:defRPr lang="es-419" sz="1600" b="1" i="0" u="none" strike="noStrike" kern="1200" cap="all" spc="120" normalizeH="0" baseline="0" noProof="0">
                <a:solidFill>
                  <a:schemeClr val="tx1">
                    <a:lumMod val="65000"/>
                    <a:lumOff val="35000"/>
                  </a:schemeClr>
                </a:solidFill>
                <a:latin typeface="Arial Nova" panose="020B0504020202020204" pitchFamily="34" charset="0"/>
                <a:ea typeface="+mn-ea"/>
                <a:cs typeface="+mn-cs"/>
              </a:defRPr>
            </a:pPr>
            <a:r>
              <a:rPr lang="es-419" sz="2200" noProof="0" dirty="0">
                <a:solidFill>
                  <a:schemeClr val="accent6">
                    <a:lumMod val="50000"/>
                  </a:schemeClr>
                </a:solidFill>
                <a:latin typeface="Arial Nova" panose="020B0504020202020204" pitchFamily="34" charset="0"/>
              </a:rPr>
              <a:t>2019</a:t>
            </a:r>
          </a:p>
          <a:p>
            <a:pPr>
              <a:defRPr lang="es-419" noProof="0">
                <a:latin typeface="Arial Nova" panose="020B0504020202020204" pitchFamily="34" charset="0"/>
              </a:defRPr>
            </a:pPr>
            <a:r>
              <a:rPr lang="es-419" sz="1100" noProof="0" dirty="0">
                <a:solidFill>
                  <a:schemeClr val="accent6">
                    <a:lumMod val="50000"/>
                  </a:schemeClr>
                </a:solidFill>
                <a:latin typeface="Arial Nova" panose="020B0504020202020204" pitchFamily="34" charset="0"/>
              </a:rPr>
              <a:t>P</a:t>
            </a:r>
            <a:r>
              <a:rPr lang="es-419" sz="1100" cap="none" baseline="0" noProof="0" dirty="0">
                <a:solidFill>
                  <a:schemeClr val="accent6">
                    <a:lumMod val="50000"/>
                  </a:schemeClr>
                </a:solidFill>
                <a:latin typeface="Arial Nova" panose="020B0504020202020204" pitchFamily="34" charset="0"/>
              </a:rPr>
              <a:t>roducción anual total</a:t>
            </a:r>
          </a:p>
          <a:p>
            <a:pPr>
              <a:defRPr lang="es-419" noProof="0">
                <a:latin typeface="Arial Nova" panose="020B0504020202020204" pitchFamily="34" charset="0"/>
              </a:defRPr>
            </a:pPr>
            <a:r>
              <a:rPr lang="es-419" sz="1100" cap="none" baseline="0" noProof="0" dirty="0">
                <a:solidFill>
                  <a:schemeClr val="accent6">
                    <a:lumMod val="50000"/>
                  </a:schemeClr>
                </a:solidFill>
                <a:latin typeface="Arial Nova" panose="020B0504020202020204" pitchFamily="34" charset="0"/>
              </a:rPr>
              <a:t>de alimentos </a:t>
            </a:r>
          </a:p>
          <a:p>
            <a:pPr>
              <a:defRPr lang="es-419" noProof="0">
                <a:latin typeface="Arial Nova" panose="020B0504020202020204" pitchFamily="34" charset="0"/>
              </a:defRPr>
            </a:pPr>
            <a:r>
              <a:rPr lang="es-419" sz="1100" cap="none" baseline="0" noProof="0" dirty="0">
                <a:solidFill>
                  <a:schemeClr val="accent6">
                    <a:lumMod val="50000"/>
                  </a:schemeClr>
                </a:solidFill>
                <a:latin typeface="Arial Nova" panose="020B0504020202020204" pitchFamily="34" charset="0"/>
              </a:rPr>
              <a:t>por país (%)</a:t>
            </a:r>
            <a:endParaRPr lang="es-419" sz="1100" noProof="0" dirty="0">
              <a:solidFill>
                <a:schemeClr val="accent6">
                  <a:lumMod val="50000"/>
                </a:schemeClr>
              </a:solidFill>
              <a:latin typeface="Arial Nova" panose="020B0504020202020204" pitchFamily="34" charset="0"/>
            </a:endParaRPr>
          </a:p>
        </c:rich>
      </c:tx>
      <c:layout>
        <c:manualLayout>
          <c:xMode val="edge"/>
          <c:yMode val="edge"/>
          <c:x val="0.80981606207420576"/>
          <c:y val="5.6592797442383894E-2"/>
        </c:manualLayout>
      </c:layout>
      <c:overlay val="0"/>
      <c:spPr>
        <a:noFill/>
        <a:ln>
          <a:noFill/>
        </a:ln>
        <a:effectLst/>
      </c:spPr>
      <c:txPr>
        <a:bodyPr rot="0" spcFirstLastPara="1" vertOverflow="ellipsis" vert="horz" wrap="square" anchor="ctr" anchorCtr="1"/>
        <a:lstStyle/>
        <a:p>
          <a:pPr>
            <a:defRPr lang="es-419" sz="1600" b="1" i="0" u="none" strike="noStrike" kern="1200" cap="all" spc="120" normalizeH="0" baseline="0" noProof="0">
              <a:solidFill>
                <a:schemeClr val="tx1">
                  <a:lumMod val="65000"/>
                  <a:lumOff val="35000"/>
                </a:schemeClr>
              </a:solidFill>
              <a:latin typeface="Arial Nova" panose="020B0504020202020204" pitchFamily="34" charset="0"/>
              <a:ea typeface="+mn-ea"/>
              <a:cs typeface="+mn-cs"/>
            </a:defRPr>
          </a:pPr>
          <a:endParaRPr lang="pt-BR"/>
        </a:p>
      </c:txPr>
    </c:title>
    <c:autoTitleDeleted val="0"/>
    <c:pivotFmts>
      <c:pivotFmt>
        <c:idx val="0"/>
        <c:spPr>
          <a:solidFill>
            <a:schemeClr val="accent1"/>
          </a:solidFill>
          <a:ln>
            <a:noFill/>
          </a:ln>
          <a:effectLst/>
          <a:sp3d/>
        </c:spPr>
        <c:marker>
          <c:symbol val="diamond"/>
          <c:size val="6"/>
        </c:marker>
        <c:dLbl>
          <c:idx val="0"/>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1"/>
        <c:dLbl>
          <c:idx val="0"/>
          <c:dLblPos val="outEnd"/>
          <c:showLegendKey val="0"/>
          <c:showVal val="1"/>
          <c:showCatName val="0"/>
          <c:showSerName val="0"/>
          <c:showPercent val="0"/>
          <c:showBubbleSize val="0"/>
          <c:extLst>
            <c:ext xmlns:c15="http://schemas.microsoft.com/office/drawing/2012/chart" uri="{CE6537A1-D6FC-4f65-9D91-7224C49458BB}"/>
          </c:extLst>
        </c:dLbl>
      </c:pivotFmt>
      <c:pivotFmt>
        <c:idx val="2"/>
        <c:dLbl>
          <c:idx val="0"/>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lumMod val="60000"/>
            </a:schemeClr>
          </a:solidFill>
          <a:ln>
            <a:noFill/>
          </a:ln>
          <a:effectLst/>
          <a:sp3d/>
        </c:spPr>
        <c:dLbl>
          <c:idx val="0"/>
          <c:layout>
            <c:manualLayout>
              <c:x val="-0.18382094997544376"/>
              <c:y val="3.9447731755424065E-3"/>
            </c:manualLayout>
          </c:layout>
          <c:numFmt formatCode="0.0%" sourceLinked="0"/>
          <c:spPr>
            <a:noFill/>
            <a:ln>
              <a:noFill/>
            </a:ln>
            <a:effectLst/>
          </c:spPr>
          <c:txPr>
            <a:bodyPr rot="0" spcFirstLastPara="1" vertOverflow="clip" horzOverflow="clip" vert="horz" wrap="square" lIns="38100" tIns="19050" rIns="38100" bIns="19050" anchor="ctr" anchorCtr="1">
              <a:no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15:layout>
                <c:manualLayout>
                  <c:w val="5.2662597347926755E-2"/>
                  <c:h val="6.615384615384616E-2"/>
                </c:manualLayout>
              </c15:layout>
            </c:ext>
          </c:extLst>
        </c:dLbl>
      </c:pivotFmt>
      <c:pivotFmt>
        <c:idx val="4"/>
        <c:spPr>
          <a:solidFill>
            <a:schemeClr val="accent2">
              <a:lumMod val="60000"/>
            </a:schemeClr>
          </a:solidFill>
          <a:ln>
            <a:noFill/>
          </a:ln>
          <a:effectLst/>
          <a:sp3d/>
        </c:spPr>
        <c:dLbl>
          <c:idx val="0"/>
          <c:layout>
            <c:manualLayout>
              <c:x val="-0.1992562969199467"/>
              <c:y val="-5.5226824457593707E-2"/>
            </c:manualLayout>
          </c:layout>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5"/>
        <c:spPr>
          <a:solidFill>
            <a:schemeClr val="accent3">
              <a:lumMod val="60000"/>
            </a:schemeClr>
          </a:solidFill>
          <a:ln>
            <a:noFill/>
          </a:ln>
          <a:effectLst/>
          <a:sp3d/>
        </c:spPr>
        <c:dLbl>
          <c:idx val="0"/>
          <c:layout>
            <c:manualLayout>
              <c:x val="-0.18101452325826142"/>
              <c:y val="-9.270216962524655E-2"/>
            </c:manualLayout>
          </c:layout>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6"/>
        <c:spPr>
          <a:solidFill>
            <a:schemeClr val="accent4">
              <a:lumMod val="60000"/>
            </a:schemeClr>
          </a:solidFill>
          <a:ln>
            <a:noFill/>
          </a:ln>
          <a:effectLst/>
          <a:sp3d/>
        </c:spPr>
        <c:dLbl>
          <c:idx val="0"/>
          <c:layout>
            <c:manualLayout>
              <c:x val="-0.12348277555602331"/>
              <c:y val="-0.11834319526627218"/>
            </c:manualLayout>
          </c:layout>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7"/>
        <c:spPr>
          <a:solidFill>
            <a:schemeClr val="accent5">
              <a:lumMod val="60000"/>
            </a:schemeClr>
          </a:solidFill>
          <a:ln>
            <a:noFill/>
          </a:ln>
          <a:effectLst/>
          <a:sp3d/>
        </c:spPr>
        <c:dLbl>
          <c:idx val="0"/>
          <c:layout>
            <c:manualLayout>
              <c:x val="-8.699922823265277E-2"/>
              <c:y val="-0.12820512820512819"/>
            </c:manualLayout>
          </c:layout>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8"/>
        <c:spPr>
          <a:solidFill>
            <a:schemeClr val="accent6">
              <a:lumMod val="60000"/>
            </a:schemeClr>
          </a:solidFill>
          <a:ln>
            <a:noFill/>
          </a:ln>
          <a:effectLst/>
          <a:sp3d/>
        </c:spPr>
        <c:dLbl>
          <c:idx val="0"/>
          <c:layout>
            <c:manualLayout>
              <c:x val="-5.893490581620893E-2"/>
              <c:y val="-0.11735692431937131"/>
            </c:manualLayout>
          </c:layout>
          <c:numFmt formatCode="0.0%" sourceLinked="0"/>
          <c:spPr>
            <a:noFill/>
            <a:ln>
              <a:noFill/>
            </a:ln>
            <a:effectLst/>
          </c:spPr>
          <c:txPr>
            <a:bodyPr rot="0" spcFirstLastPara="1" vertOverflow="clip" horzOverflow="clip" vert="horz" wrap="square" lIns="38100" tIns="19050" rIns="38100" bIns="19050" anchor="ctr" anchorCtr="1">
              <a:no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15:layout>
                <c:manualLayout>
                  <c:w val="4.0033677120606188E-2"/>
                  <c:h val="5.4250415443631676E-2"/>
                </c:manualLayout>
              </c15:layout>
            </c:ext>
          </c:extLst>
        </c:dLbl>
      </c:pivotFmt>
      <c:pivotFmt>
        <c:idx val="9"/>
        <c:spPr>
          <a:solidFill>
            <a:schemeClr val="accent6">
              <a:lumMod val="80000"/>
              <a:lumOff val="20000"/>
            </a:schemeClr>
          </a:solidFill>
          <a:ln>
            <a:noFill/>
          </a:ln>
          <a:effectLst/>
          <a:sp3d/>
        </c:spPr>
        <c:dLbl>
          <c:idx val="0"/>
          <c:layout>
            <c:manualLayout>
              <c:x val="0.1711920297481232"/>
              <c:y val="-6.5088757396449717E-2"/>
            </c:manualLayout>
          </c:layout>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10"/>
        <c:spPr>
          <a:solidFill>
            <a:schemeClr val="accent1">
              <a:lumMod val="80000"/>
            </a:schemeClr>
          </a:solidFill>
          <a:ln>
            <a:noFill/>
          </a:ln>
          <a:effectLst/>
          <a:sp3d/>
        </c:spPr>
        <c:dLbl>
          <c:idx val="0"/>
          <c:layout>
            <c:manualLayout>
              <c:x val="0.18662737669262602"/>
              <c:y val="-1.3806706114398421E-2"/>
            </c:manualLayout>
          </c:layout>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11"/>
        <c:spPr>
          <a:solidFill>
            <a:schemeClr val="accent5">
              <a:lumMod val="80000"/>
              <a:lumOff val="20000"/>
            </a:schemeClr>
          </a:solidFill>
          <a:ln>
            <a:noFill/>
          </a:ln>
          <a:effectLst/>
          <a:sp3d/>
        </c:spPr>
        <c:dLbl>
          <c:idx val="0"/>
          <c:layout>
            <c:manualLayout>
              <c:x val="0.16277274959657617"/>
              <c:y val="-0.11637080867850098"/>
            </c:manualLayout>
          </c:layout>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12"/>
        <c:spPr>
          <a:solidFill>
            <a:schemeClr val="accent3">
              <a:lumMod val="80000"/>
              <a:lumOff val="20000"/>
            </a:schemeClr>
          </a:solidFill>
          <a:ln>
            <a:noFill/>
          </a:ln>
          <a:effectLst/>
          <a:sp3d/>
        </c:spPr>
        <c:dLbl>
          <c:idx val="0"/>
          <c:layout>
            <c:manualLayout>
              <c:x val="5.7531747702238123E-2"/>
              <c:y val="-0.11439842209072978"/>
            </c:manualLayout>
          </c:layout>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13"/>
        <c:spPr>
          <a:solidFill>
            <a:schemeClr val="accent4">
              <a:lumMod val="80000"/>
              <a:lumOff val="20000"/>
            </a:schemeClr>
          </a:solidFill>
          <a:ln>
            <a:noFill/>
          </a:ln>
          <a:effectLst/>
          <a:sp3d/>
        </c:spPr>
        <c:dLbl>
          <c:idx val="0"/>
          <c:layout>
            <c:manualLayout>
              <c:x val="0.10383778853574686"/>
              <c:y val="-0.11834319526627218"/>
            </c:manualLayout>
          </c:layout>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14"/>
        <c:spPr>
          <a:solidFill>
            <a:schemeClr val="accent6"/>
          </a:solidFill>
          <a:ln>
            <a:noFill/>
          </a:ln>
          <a:effectLst/>
          <a:sp3d/>
        </c:spPr>
        <c:dLbl>
          <c:idx val="0"/>
          <c:layout>
            <c:manualLayout>
              <c:x val="-0.14172454921770855"/>
              <c:y val="1.1834319526627219E-2"/>
            </c:manualLayout>
          </c:layout>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15"/>
        <c:spPr>
          <a:solidFill>
            <a:schemeClr val="accent5"/>
          </a:solidFill>
          <a:ln>
            <a:noFill/>
          </a:ln>
          <a:effectLst/>
          <a:sp3d/>
        </c:spPr>
        <c:dLbl>
          <c:idx val="0"/>
          <c:layout>
            <c:manualLayout>
              <c:x val="-6.5951027853785191E-2"/>
              <c:y val="7.8895463510847766E-3"/>
            </c:manualLayout>
          </c:layout>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16"/>
        <c:spPr>
          <a:solidFill>
            <a:schemeClr val="accent1">
              <a:lumMod val="80000"/>
              <a:lumOff val="20000"/>
            </a:schemeClr>
          </a:solidFill>
          <a:ln>
            <a:noFill/>
          </a:ln>
          <a:effectLst/>
          <a:sp3d/>
        </c:spPr>
        <c:dLbl>
          <c:idx val="0"/>
          <c:layout>
            <c:manualLayout>
              <c:x val="-1.9644987020276485E-2"/>
              <c:y val="-0.11834319526627218"/>
            </c:manualLayout>
          </c:layout>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17"/>
        <c:spPr>
          <a:solidFill>
            <a:schemeClr val="accent2">
              <a:lumMod val="80000"/>
              <a:lumOff val="20000"/>
            </a:schemeClr>
          </a:solidFill>
          <a:ln>
            <a:noFill/>
          </a:ln>
          <a:effectLst/>
          <a:sp3d/>
        </c:spPr>
        <c:dLbl>
          <c:idx val="0"/>
          <c:layout>
            <c:manualLayout>
              <c:x val="1.8241773661685258E-2"/>
              <c:y val="-0.1203155818540434"/>
            </c:manualLayout>
          </c:layout>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18"/>
        <c:spPr>
          <a:solidFill>
            <a:schemeClr val="accent1"/>
          </a:solidFill>
          <a:ln>
            <a:noFill/>
          </a:ln>
          <a:effectLst/>
          <a:sp3d/>
        </c:spPr>
        <c:marker>
          <c:symbol val="none"/>
        </c:marker>
        <c:dLbl>
          <c:idx val="0"/>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19"/>
        <c:spPr>
          <a:solidFill>
            <a:schemeClr val="accent1"/>
          </a:solidFill>
          <a:ln>
            <a:noFill/>
          </a:ln>
          <a:effectLst/>
          <a:sp3d/>
        </c:spPr>
      </c:pivotFmt>
      <c:pivotFmt>
        <c:idx val="20"/>
        <c:spPr>
          <a:solidFill>
            <a:schemeClr val="accent1"/>
          </a:solidFill>
          <a:ln>
            <a:noFill/>
          </a:ln>
          <a:effectLst/>
          <a:sp3d/>
        </c:spPr>
      </c:pivotFmt>
      <c:pivotFmt>
        <c:idx val="21"/>
        <c:spPr>
          <a:solidFill>
            <a:schemeClr val="accent1"/>
          </a:solidFill>
          <a:ln>
            <a:noFill/>
          </a:ln>
          <a:effectLst/>
          <a:sp3d/>
        </c:spPr>
      </c:pivotFmt>
      <c:pivotFmt>
        <c:idx val="22"/>
        <c:spPr>
          <a:solidFill>
            <a:schemeClr val="accent1"/>
          </a:solidFill>
          <a:ln>
            <a:noFill/>
          </a:ln>
          <a:effectLst/>
          <a:sp3d/>
        </c:spPr>
      </c:pivotFmt>
      <c:pivotFmt>
        <c:idx val="23"/>
        <c:spPr>
          <a:solidFill>
            <a:schemeClr val="accent1"/>
          </a:solidFill>
          <a:ln>
            <a:noFill/>
          </a:ln>
          <a:effectLst/>
          <a:sp3d/>
        </c:spPr>
        <c:dLbl>
          <c:idx val="0"/>
          <c:layout>
            <c:manualLayout>
              <c:x val="-6.5951027853785191E-2"/>
              <c:y val="7.8895463510847766E-3"/>
            </c:manualLayout>
          </c:layout>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24"/>
        <c:spPr>
          <a:solidFill>
            <a:schemeClr val="accent1"/>
          </a:solidFill>
          <a:ln>
            <a:noFill/>
          </a:ln>
          <a:effectLst/>
          <a:sp3d/>
        </c:spPr>
        <c:dLbl>
          <c:idx val="0"/>
          <c:layout>
            <c:manualLayout>
              <c:x val="-0.14172454921770855"/>
              <c:y val="1.1834319526627219E-2"/>
            </c:manualLayout>
          </c:layout>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25"/>
        <c:spPr>
          <a:solidFill>
            <a:schemeClr val="accent1"/>
          </a:solidFill>
          <a:ln>
            <a:noFill/>
          </a:ln>
          <a:effectLst/>
          <a:sp3d/>
        </c:spPr>
        <c:dLbl>
          <c:idx val="0"/>
          <c:layout>
            <c:manualLayout>
              <c:x val="-0.18382094997544376"/>
              <c:y val="3.9447731755424065E-3"/>
            </c:manualLayout>
          </c:layout>
          <c:numFmt formatCode="0.0%" sourceLinked="0"/>
          <c:spPr>
            <a:noFill/>
            <a:ln>
              <a:noFill/>
            </a:ln>
            <a:effectLst/>
          </c:spPr>
          <c:txPr>
            <a:bodyPr rot="0" spcFirstLastPara="1" vertOverflow="clip" horzOverflow="clip" vert="horz" wrap="square" lIns="38100" tIns="19050" rIns="38100" bIns="19050" anchor="ctr" anchorCtr="1">
              <a:no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15:layout>
                <c:manualLayout>
                  <c:w val="5.2662597347926755E-2"/>
                  <c:h val="6.615384615384616E-2"/>
                </c:manualLayout>
              </c15:layout>
            </c:ext>
          </c:extLst>
        </c:dLbl>
      </c:pivotFmt>
      <c:pivotFmt>
        <c:idx val="26"/>
        <c:spPr>
          <a:solidFill>
            <a:schemeClr val="accent1"/>
          </a:solidFill>
          <a:ln>
            <a:noFill/>
          </a:ln>
          <a:effectLst/>
          <a:sp3d/>
        </c:spPr>
        <c:dLbl>
          <c:idx val="0"/>
          <c:layout>
            <c:manualLayout>
              <c:x val="-0.1992562969199467"/>
              <c:y val="-5.5226824457593707E-2"/>
            </c:manualLayout>
          </c:layout>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27"/>
        <c:spPr>
          <a:solidFill>
            <a:schemeClr val="accent1"/>
          </a:solidFill>
          <a:ln>
            <a:noFill/>
          </a:ln>
          <a:effectLst/>
          <a:sp3d/>
        </c:spPr>
        <c:dLbl>
          <c:idx val="0"/>
          <c:layout>
            <c:manualLayout>
              <c:x val="-0.18101452325826142"/>
              <c:y val="-9.270216962524655E-2"/>
            </c:manualLayout>
          </c:layout>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28"/>
        <c:spPr>
          <a:solidFill>
            <a:schemeClr val="accent1"/>
          </a:solidFill>
          <a:ln>
            <a:noFill/>
          </a:ln>
          <a:effectLst/>
          <a:sp3d/>
        </c:spPr>
        <c:dLbl>
          <c:idx val="0"/>
          <c:layout>
            <c:manualLayout>
              <c:x val="-0.12348277555602331"/>
              <c:y val="-0.11834319526627218"/>
            </c:manualLayout>
          </c:layout>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29"/>
        <c:spPr>
          <a:solidFill>
            <a:schemeClr val="accent1"/>
          </a:solidFill>
          <a:ln>
            <a:noFill/>
          </a:ln>
          <a:effectLst/>
          <a:sp3d/>
        </c:spPr>
        <c:dLbl>
          <c:idx val="0"/>
          <c:layout>
            <c:manualLayout>
              <c:x val="-8.699922823265277E-2"/>
              <c:y val="-0.12820512820512819"/>
            </c:manualLayout>
          </c:layout>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30"/>
        <c:spPr>
          <a:solidFill>
            <a:schemeClr val="accent1"/>
          </a:solidFill>
          <a:ln>
            <a:noFill/>
          </a:ln>
          <a:effectLst/>
          <a:sp3d/>
        </c:spPr>
        <c:dLbl>
          <c:idx val="0"/>
          <c:layout>
            <c:manualLayout>
              <c:x val="-5.893490581620893E-2"/>
              <c:y val="-0.11735692431937131"/>
            </c:manualLayout>
          </c:layout>
          <c:numFmt formatCode="0.0%" sourceLinked="0"/>
          <c:spPr>
            <a:noFill/>
            <a:ln>
              <a:noFill/>
            </a:ln>
            <a:effectLst/>
          </c:spPr>
          <c:txPr>
            <a:bodyPr rot="0" spcFirstLastPara="1" vertOverflow="clip" horzOverflow="clip" vert="horz" wrap="square" lIns="38100" tIns="19050" rIns="38100" bIns="19050" anchor="ctr" anchorCtr="1">
              <a:no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15:layout>
                <c:manualLayout>
                  <c:w val="4.0033677120606188E-2"/>
                  <c:h val="5.4250415443631676E-2"/>
                </c:manualLayout>
              </c15:layout>
            </c:ext>
          </c:extLst>
        </c:dLbl>
      </c:pivotFmt>
      <c:pivotFmt>
        <c:idx val="31"/>
        <c:spPr>
          <a:solidFill>
            <a:schemeClr val="accent1"/>
          </a:solidFill>
          <a:ln>
            <a:noFill/>
          </a:ln>
          <a:effectLst/>
          <a:sp3d/>
        </c:spPr>
        <c:dLbl>
          <c:idx val="0"/>
          <c:layout>
            <c:manualLayout>
              <c:x val="-1.9644987020276485E-2"/>
              <c:y val="-0.11834319526627218"/>
            </c:manualLayout>
          </c:layout>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32"/>
        <c:spPr>
          <a:solidFill>
            <a:schemeClr val="accent1"/>
          </a:solidFill>
          <a:ln>
            <a:noFill/>
          </a:ln>
          <a:effectLst/>
          <a:sp3d/>
        </c:spPr>
        <c:dLbl>
          <c:idx val="0"/>
          <c:layout>
            <c:manualLayout>
              <c:x val="1.8241773661685258E-2"/>
              <c:y val="-0.1203155818540434"/>
            </c:manualLayout>
          </c:layout>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33"/>
        <c:spPr>
          <a:solidFill>
            <a:schemeClr val="accent1"/>
          </a:solidFill>
          <a:ln>
            <a:noFill/>
          </a:ln>
          <a:effectLst/>
          <a:sp3d/>
        </c:spPr>
        <c:dLbl>
          <c:idx val="0"/>
          <c:layout>
            <c:manualLayout>
              <c:x val="5.7531747702238123E-2"/>
              <c:y val="-0.11439842209072978"/>
            </c:manualLayout>
          </c:layout>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34"/>
        <c:spPr>
          <a:solidFill>
            <a:schemeClr val="accent1"/>
          </a:solidFill>
          <a:ln>
            <a:noFill/>
          </a:ln>
          <a:effectLst/>
          <a:sp3d/>
        </c:spPr>
        <c:dLbl>
          <c:idx val="0"/>
          <c:layout>
            <c:manualLayout>
              <c:x val="0.10383778853574686"/>
              <c:y val="-0.11834319526627218"/>
            </c:manualLayout>
          </c:layout>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35"/>
        <c:spPr>
          <a:solidFill>
            <a:schemeClr val="accent1"/>
          </a:solidFill>
          <a:ln>
            <a:noFill/>
          </a:ln>
          <a:effectLst/>
          <a:sp3d/>
        </c:spPr>
        <c:dLbl>
          <c:idx val="0"/>
          <c:layout>
            <c:manualLayout>
              <c:x val="0.16277274959657617"/>
              <c:y val="-0.11637080867850098"/>
            </c:manualLayout>
          </c:layout>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36"/>
        <c:spPr>
          <a:solidFill>
            <a:schemeClr val="accent1"/>
          </a:solidFill>
          <a:ln>
            <a:noFill/>
          </a:ln>
          <a:effectLst/>
          <a:sp3d/>
        </c:spPr>
        <c:dLbl>
          <c:idx val="0"/>
          <c:layout>
            <c:manualLayout>
              <c:x val="0.1711920297481232"/>
              <c:y val="-6.5088757396449717E-2"/>
            </c:manualLayout>
          </c:layout>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37"/>
        <c:spPr>
          <a:solidFill>
            <a:schemeClr val="accent1"/>
          </a:solidFill>
          <a:ln>
            <a:noFill/>
          </a:ln>
          <a:effectLst/>
          <a:sp3d/>
        </c:spPr>
        <c:dLbl>
          <c:idx val="0"/>
          <c:layout>
            <c:manualLayout>
              <c:x val="0.18662737669262602"/>
              <c:y val="-1.3806706114398421E-2"/>
            </c:manualLayout>
          </c:layout>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38"/>
        <c:spPr>
          <a:solidFill>
            <a:schemeClr val="accent1"/>
          </a:solidFill>
          <a:ln>
            <a:noFill/>
          </a:ln>
          <a:effectLst/>
          <a:sp3d/>
        </c:spPr>
        <c:marker>
          <c:symbol val="none"/>
        </c:marker>
        <c:dLbl>
          <c:idx val="0"/>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39"/>
        <c:spPr>
          <a:solidFill>
            <a:schemeClr val="accent1"/>
          </a:solidFill>
          <a:ln>
            <a:noFill/>
          </a:ln>
          <a:effectLst/>
          <a:sp3d/>
        </c:spPr>
      </c:pivotFmt>
      <c:pivotFmt>
        <c:idx val="40"/>
        <c:spPr>
          <a:solidFill>
            <a:schemeClr val="accent1"/>
          </a:solidFill>
          <a:ln>
            <a:noFill/>
          </a:ln>
          <a:effectLst/>
          <a:sp3d/>
        </c:spPr>
      </c:pivotFmt>
      <c:pivotFmt>
        <c:idx val="41"/>
        <c:spPr>
          <a:solidFill>
            <a:schemeClr val="accent1"/>
          </a:solidFill>
          <a:ln>
            <a:noFill/>
          </a:ln>
          <a:effectLst/>
          <a:sp3d/>
        </c:spPr>
      </c:pivotFmt>
      <c:pivotFmt>
        <c:idx val="42"/>
        <c:spPr>
          <a:solidFill>
            <a:schemeClr val="accent1"/>
          </a:solidFill>
          <a:ln>
            <a:noFill/>
          </a:ln>
          <a:effectLst/>
          <a:sp3d/>
        </c:spPr>
      </c:pivotFmt>
      <c:pivotFmt>
        <c:idx val="43"/>
        <c:spPr>
          <a:solidFill>
            <a:schemeClr val="accent1"/>
          </a:solidFill>
          <a:ln>
            <a:noFill/>
          </a:ln>
          <a:effectLst/>
          <a:sp3d/>
        </c:spPr>
        <c:dLbl>
          <c:idx val="0"/>
          <c:layout>
            <c:manualLayout>
              <c:x val="-6.5951027853785191E-2"/>
              <c:y val="7.8895463510847766E-3"/>
            </c:manualLayout>
          </c:layout>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44"/>
        <c:spPr>
          <a:solidFill>
            <a:schemeClr val="accent1"/>
          </a:solidFill>
          <a:ln>
            <a:noFill/>
          </a:ln>
          <a:effectLst/>
          <a:sp3d/>
        </c:spPr>
        <c:dLbl>
          <c:idx val="0"/>
          <c:layout>
            <c:manualLayout>
              <c:x val="-0.14172454921770855"/>
              <c:y val="1.1834319526627219E-2"/>
            </c:manualLayout>
          </c:layout>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45"/>
        <c:spPr>
          <a:solidFill>
            <a:schemeClr val="accent1"/>
          </a:solidFill>
          <a:ln>
            <a:noFill/>
          </a:ln>
          <a:effectLst/>
          <a:sp3d/>
        </c:spPr>
        <c:dLbl>
          <c:idx val="0"/>
          <c:layout>
            <c:manualLayout>
              <c:x val="-0.18382094997544376"/>
              <c:y val="3.9447731755424065E-3"/>
            </c:manualLayout>
          </c:layout>
          <c:numFmt formatCode="0.0%" sourceLinked="0"/>
          <c:spPr>
            <a:noFill/>
            <a:ln>
              <a:noFill/>
            </a:ln>
            <a:effectLst/>
          </c:spPr>
          <c:txPr>
            <a:bodyPr rot="0" spcFirstLastPara="1" vertOverflow="clip" horzOverflow="clip" vert="horz" wrap="square" lIns="38100" tIns="19050" rIns="38100" bIns="19050" anchor="ctr" anchorCtr="1">
              <a:no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15:layout>
                <c:manualLayout>
                  <c:w val="5.2662597347926755E-2"/>
                  <c:h val="6.615384615384616E-2"/>
                </c:manualLayout>
              </c15:layout>
            </c:ext>
          </c:extLst>
        </c:dLbl>
      </c:pivotFmt>
      <c:pivotFmt>
        <c:idx val="46"/>
        <c:spPr>
          <a:solidFill>
            <a:schemeClr val="accent1"/>
          </a:solidFill>
          <a:ln>
            <a:noFill/>
          </a:ln>
          <a:effectLst/>
          <a:sp3d/>
        </c:spPr>
        <c:dLbl>
          <c:idx val="0"/>
          <c:layout>
            <c:manualLayout>
              <c:x val="-0.1992562969199467"/>
              <c:y val="-5.5226824457593707E-2"/>
            </c:manualLayout>
          </c:layout>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47"/>
        <c:spPr>
          <a:solidFill>
            <a:schemeClr val="accent1"/>
          </a:solidFill>
          <a:ln>
            <a:noFill/>
          </a:ln>
          <a:effectLst/>
          <a:sp3d/>
        </c:spPr>
        <c:dLbl>
          <c:idx val="0"/>
          <c:layout>
            <c:manualLayout>
              <c:x val="-0.18101452325826142"/>
              <c:y val="-9.270216962524655E-2"/>
            </c:manualLayout>
          </c:layout>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48"/>
        <c:spPr>
          <a:solidFill>
            <a:schemeClr val="accent1"/>
          </a:solidFill>
          <a:ln>
            <a:noFill/>
          </a:ln>
          <a:effectLst/>
          <a:sp3d/>
        </c:spPr>
        <c:dLbl>
          <c:idx val="0"/>
          <c:layout>
            <c:manualLayout>
              <c:x val="-0.12348277555602331"/>
              <c:y val="-0.11834319526627218"/>
            </c:manualLayout>
          </c:layout>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49"/>
        <c:spPr>
          <a:solidFill>
            <a:schemeClr val="accent1"/>
          </a:solidFill>
          <a:ln>
            <a:noFill/>
          </a:ln>
          <a:effectLst/>
          <a:sp3d/>
        </c:spPr>
        <c:dLbl>
          <c:idx val="0"/>
          <c:layout>
            <c:manualLayout>
              <c:x val="-8.699922823265277E-2"/>
              <c:y val="-0.12820512820512819"/>
            </c:manualLayout>
          </c:layout>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50"/>
        <c:spPr>
          <a:solidFill>
            <a:schemeClr val="accent1"/>
          </a:solidFill>
          <a:ln>
            <a:noFill/>
          </a:ln>
          <a:effectLst/>
          <a:sp3d/>
        </c:spPr>
        <c:dLbl>
          <c:idx val="0"/>
          <c:layout>
            <c:manualLayout>
              <c:x val="-5.893490581620893E-2"/>
              <c:y val="-0.11735692431937131"/>
            </c:manualLayout>
          </c:layout>
          <c:numFmt formatCode="0.0%" sourceLinked="0"/>
          <c:spPr>
            <a:noFill/>
            <a:ln>
              <a:noFill/>
            </a:ln>
            <a:effectLst/>
          </c:spPr>
          <c:txPr>
            <a:bodyPr rot="0" spcFirstLastPara="1" vertOverflow="clip" horzOverflow="clip" vert="horz" wrap="square" lIns="38100" tIns="19050" rIns="38100" bIns="19050" anchor="ctr" anchorCtr="1">
              <a:no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15:layout>
                <c:manualLayout>
                  <c:w val="4.0033677120606188E-2"/>
                  <c:h val="5.4250415443631676E-2"/>
                </c:manualLayout>
              </c15:layout>
            </c:ext>
          </c:extLst>
        </c:dLbl>
      </c:pivotFmt>
      <c:pivotFmt>
        <c:idx val="51"/>
        <c:spPr>
          <a:solidFill>
            <a:schemeClr val="accent1"/>
          </a:solidFill>
          <a:ln>
            <a:noFill/>
          </a:ln>
          <a:effectLst/>
          <a:sp3d/>
        </c:spPr>
        <c:dLbl>
          <c:idx val="0"/>
          <c:layout>
            <c:manualLayout>
              <c:x val="-1.9644987020276485E-2"/>
              <c:y val="-0.11834319526627218"/>
            </c:manualLayout>
          </c:layout>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52"/>
        <c:spPr>
          <a:solidFill>
            <a:schemeClr val="accent1"/>
          </a:solidFill>
          <a:ln>
            <a:noFill/>
          </a:ln>
          <a:effectLst/>
          <a:sp3d/>
        </c:spPr>
        <c:dLbl>
          <c:idx val="0"/>
          <c:layout>
            <c:manualLayout>
              <c:x val="1.8241773661685258E-2"/>
              <c:y val="-0.1203155818540434"/>
            </c:manualLayout>
          </c:layout>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53"/>
        <c:spPr>
          <a:solidFill>
            <a:schemeClr val="accent1"/>
          </a:solidFill>
          <a:ln>
            <a:noFill/>
          </a:ln>
          <a:effectLst/>
          <a:sp3d/>
        </c:spPr>
        <c:dLbl>
          <c:idx val="0"/>
          <c:layout>
            <c:manualLayout>
              <c:x val="5.7531747702238123E-2"/>
              <c:y val="-0.11439842209072978"/>
            </c:manualLayout>
          </c:layout>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54"/>
        <c:spPr>
          <a:solidFill>
            <a:schemeClr val="accent1"/>
          </a:solidFill>
          <a:ln>
            <a:noFill/>
          </a:ln>
          <a:effectLst/>
          <a:sp3d/>
        </c:spPr>
        <c:dLbl>
          <c:idx val="0"/>
          <c:layout>
            <c:manualLayout>
              <c:x val="0.10383778853574686"/>
              <c:y val="-0.11834319526627218"/>
            </c:manualLayout>
          </c:layout>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55"/>
        <c:spPr>
          <a:solidFill>
            <a:schemeClr val="accent1"/>
          </a:solidFill>
          <a:ln>
            <a:noFill/>
          </a:ln>
          <a:effectLst/>
          <a:sp3d/>
        </c:spPr>
        <c:dLbl>
          <c:idx val="0"/>
          <c:layout>
            <c:manualLayout>
              <c:x val="0.16277274959657617"/>
              <c:y val="-0.11637080867850098"/>
            </c:manualLayout>
          </c:layout>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56"/>
        <c:spPr>
          <a:solidFill>
            <a:schemeClr val="accent1"/>
          </a:solidFill>
          <a:ln>
            <a:noFill/>
          </a:ln>
          <a:effectLst/>
          <a:sp3d/>
        </c:spPr>
        <c:dLbl>
          <c:idx val="0"/>
          <c:layout>
            <c:manualLayout>
              <c:x val="0.1711920297481232"/>
              <c:y val="-6.5088757396449717E-2"/>
            </c:manualLayout>
          </c:layout>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57"/>
        <c:spPr>
          <a:solidFill>
            <a:schemeClr val="accent1"/>
          </a:solidFill>
          <a:ln>
            <a:noFill/>
          </a:ln>
          <a:effectLst/>
          <a:sp3d/>
        </c:spPr>
        <c:dLbl>
          <c:idx val="0"/>
          <c:layout>
            <c:manualLayout>
              <c:x val="0.18662737669262602"/>
              <c:y val="-1.3806706114398421E-2"/>
            </c:manualLayout>
          </c:layout>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extLst>
        </c:dLbl>
      </c:pivotFmt>
    </c:pivotFmts>
    <c:view3D>
      <c:rotX val="75"/>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Comparativo!$B$3:$B$4</c:f>
              <c:strCache>
                <c:ptCount val="1"/>
                <c:pt idx="0">
                  <c:v>2019</c:v>
                </c:pt>
              </c:strCache>
            </c:strRef>
          </c:tx>
          <c:dPt>
            <c:idx val="0"/>
            <c:bubble3D val="0"/>
            <c:spPr>
              <a:solidFill>
                <a:schemeClr val="accent1"/>
              </a:solidFill>
              <a:ln>
                <a:noFill/>
              </a:ln>
              <a:effectLst/>
              <a:sp3d/>
            </c:spPr>
            <c:extLst>
              <c:ext xmlns:c16="http://schemas.microsoft.com/office/drawing/2014/chart" uri="{C3380CC4-5D6E-409C-BE32-E72D297353CC}">
                <c16:uniqueId val="{00000001-7034-4987-BD5A-38AD44558DB0}"/>
              </c:ext>
            </c:extLst>
          </c:dPt>
          <c:dPt>
            <c:idx val="1"/>
            <c:bubble3D val="0"/>
            <c:spPr>
              <a:solidFill>
                <a:schemeClr val="accent2"/>
              </a:solidFill>
              <a:ln>
                <a:noFill/>
              </a:ln>
              <a:effectLst/>
              <a:sp3d/>
            </c:spPr>
            <c:extLst>
              <c:ext xmlns:c16="http://schemas.microsoft.com/office/drawing/2014/chart" uri="{C3380CC4-5D6E-409C-BE32-E72D297353CC}">
                <c16:uniqueId val="{00000003-7034-4987-BD5A-38AD44558DB0}"/>
              </c:ext>
            </c:extLst>
          </c:dPt>
          <c:dPt>
            <c:idx val="2"/>
            <c:bubble3D val="0"/>
            <c:spPr>
              <a:solidFill>
                <a:schemeClr val="accent3"/>
              </a:solidFill>
              <a:ln>
                <a:noFill/>
              </a:ln>
              <a:effectLst/>
              <a:sp3d/>
            </c:spPr>
            <c:extLst>
              <c:ext xmlns:c16="http://schemas.microsoft.com/office/drawing/2014/chart" uri="{C3380CC4-5D6E-409C-BE32-E72D297353CC}">
                <c16:uniqueId val="{00000005-7034-4987-BD5A-38AD44558DB0}"/>
              </c:ext>
            </c:extLst>
          </c:dPt>
          <c:dPt>
            <c:idx val="3"/>
            <c:bubble3D val="0"/>
            <c:spPr>
              <a:solidFill>
                <a:schemeClr val="accent4"/>
              </a:solidFill>
              <a:ln>
                <a:noFill/>
              </a:ln>
              <a:effectLst/>
              <a:sp3d/>
            </c:spPr>
            <c:extLst>
              <c:ext xmlns:c16="http://schemas.microsoft.com/office/drawing/2014/chart" uri="{C3380CC4-5D6E-409C-BE32-E72D297353CC}">
                <c16:uniqueId val="{00000007-7034-4987-BD5A-38AD44558DB0}"/>
              </c:ext>
            </c:extLst>
          </c:dPt>
          <c:dPt>
            <c:idx val="4"/>
            <c:bubble3D val="0"/>
            <c:spPr>
              <a:solidFill>
                <a:schemeClr val="accent5"/>
              </a:solidFill>
              <a:ln>
                <a:noFill/>
              </a:ln>
              <a:effectLst/>
              <a:sp3d/>
            </c:spPr>
            <c:extLst>
              <c:ext xmlns:c16="http://schemas.microsoft.com/office/drawing/2014/chart" uri="{C3380CC4-5D6E-409C-BE32-E72D297353CC}">
                <c16:uniqueId val="{00000009-7034-4987-BD5A-38AD44558DB0}"/>
              </c:ext>
            </c:extLst>
          </c:dPt>
          <c:dPt>
            <c:idx val="5"/>
            <c:bubble3D val="0"/>
            <c:spPr>
              <a:solidFill>
                <a:schemeClr val="accent6"/>
              </a:solidFill>
              <a:ln>
                <a:noFill/>
              </a:ln>
              <a:effectLst/>
              <a:sp3d/>
            </c:spPr>
            <c:extLst>
              <c:ext xmlns:c16="http://schemas.microsoft.com/office/drawing/2014/chart" uri="{C3380CC4-5D6E-409C-BE32-E72D297353CC}">
                <c16:uniqueId val="{0000000B-7034-4987-BD5A-38AD44558DB0}"/>
              </c:ext>
            </c:extLst>
          </c:dPt>
          <c:dPt>
            <c:idx val="6"/>
            <c:bubble3D val="0"/>
            <c:spPr>
              <a:solidFill>
                <a:schemeClr val="accent1">
                  <a:lumMod val="60000"/>
                </a:schemeClr>
              </a:solidFill>
              <a:ln>
                <a:noFill/>
              </a:ln>
              <a:effectLst/>
              <a:sp3d/>
            </c:spPr>
            <c:extLst>
              <c:ext xmlns:c16="http://schemas.microsoft.com/office/drawing/2014/chart" uri="{C3380CC4-5D6E-409C-BE32-E72D297353CC}">
                <c16:uniqueId val="{0000000D-7034-4987-BD5A-38AD44558DB0}"/>
              </c:ext>
            </c:extLst>
          </c:dPt>
          <c:dPt>
            <c:idx val="7"/>
            <c:bubble3D val="0"/>
            <c:spPr>
              <a:solidFill>
                <a:schemeClr val="accent2">
                  <a:lumMod val="60000"/>
                </a:schemeClr>
              </a:solidFill>
              <a:ln>
                <a:noFill/>
              </a:ln>
              <a:effectLst/>
              <a:sp3d/>
            </c:spPr>
            <c:extLst>
              <c:ext xmlns:c16="http://schemas.microsoft.com/office/drawing/2014/chart" uri="{C3380CC4-5D6E-409C-BE32-E72D297353CC}">
                <c16:uniqueId val="{0000000F-7034-4987-BD5A-38AD44558DB0}"/>
              </c:ext>
            </c:extLst>
          </c:dPt>
          <c:dPt>
            <c:idx val="8"/>
            <c:bubble3D val="0"/>
            <c:spPr>
              <a:solidFill>
                <a:schemeClr val="accent3">
                  <a:lumMod val="60000"/>
                </a:schemeClr>
              </a:solidFill>
              <a:ln>
                <a:noFill/>
              </a:ln>
              <a:effectLst/>
              <a:sp3d/>
            </c:spPr>
            <c:extLst>
              <c:ext xmlns:c16="http://schemas.microsoft.com/office/drawing/2014/chart" uri="{C3380CC4-5D6E-409C-BE32-E72D297353CC}">
                <c16:uniqueId val="{00000011-7034-4987-BD5A-38AD44558DB0}"/>
              </c:ext>
            </c:extLst>
          </c:dPt>
          <c:dPt>
            <c:idx val="9"/>
            <c:bubble3D val="0"/>
            <c:spPr>
              <a:solidFill>
                <a:schemeClr val="accent4">
                  <a:lumMod val="60000"/>
                </a:schemeClr>
              </a:solidFill>
              <a:ln>
                <a:noFill/>
              </a:ln>
              <a:effectLst/>
              <a:sp3d/>
            </c:spPr>
            <c:extLst>
              <c:ext xmlns:c16="http://schemas.microsoft.com/office/drawing/2014/chart" uri="{C3380CC4-5D6E-409C-BE32-E72D297353CC}">
                <c16:uniqueId val="{00000013-7034-4987-BD5A-38AD44558DB0}"/>
              </c:ext>
            </c:extLst>
          </c:dPt>
          <c:dPt>
            <c:idx val="10"/>
            <c:bubble3D val="0"/>
            <c:spPr>
              <a:solidFill>
                <a:schemeClr val="accent5">
                  <a:lumMod val="60000"/>
                </a:schemeClr>
              </a:solidFill>
              <a:ln>
                <a:noFill/>
              </a:ln>
              <a:effectLst/>
              <a:sp3d/>
            </c:spPr>
            <c:extLst>
              <c:ext xmlns:c16="http://schemas.microsoft.com/office/drawing/2014/chart" uri="{C3380CC4-5D6E-409C-BE32-E72D297353CC}">
                <c16:uniqueId val="{00000015-7034-4987-BD5A-38AD44558DB0}"/>
              </c:ext>
            </c:extLst>
          </c:dPt>
          <c:dPt>
            <c:idx val="11"/>
            <c:bubble3D val="0"/>
            <c:spPr>
              <a:solidFill>
                <a:schemeClr val="accent6">
                  <a:lumMod val="60000"/>
                </a:schemeClr>
              </a:solidFill>
              <a:ln>
                <a:noFill/>
              </a:ln>
              <a:effectLst/>
              <a:sp3d/>
            </c:spPr>
            <c:extLst>
              <c:ext xmlns:c16="http://schemas.microsoft.com/office/drawing/2014/chart" uri="{C3380CC4-5D6E-409C-BE32-E72D297353CC}">
                <c16:uniqueId val="{00000017-7034-4987-BD5A-38AD44558DB0}"/>
              </c:ext>
            </c:extLst>
          </c:dPt>
          <c:dPt>
            <c:idx val="12"/>
            <c:bubble3D val="0"/>
            <c:spPr>
              <a:solidFill>
                <a:schemeClr val="accent1">
                  <a:lumMod val="80000"/>
                  <a:lumOff val="20000"/>
                </a:schemeClr>
              </a:solidFill>
              <a:ln>
                <a:noFill/>
              </a:ln>
              <a:effectLst/>
              <a:sp3d/>
            </c:spPr>
            <c:extLst>
              <c:ext xmlns:c16="http://schemas.microsoft.com/office/drawing/2014/chart" uri="{C3380CC4-5D6E-409C-BE32-E72D297353CC}">
                <c16:uniqueId val="{00000019-7034-4987-BD5A-38AD44558DB0}"/>
              </c:ext>
            </c:extLst>
          </c:dPt>
          <c:dPt>
            <c:idx val="13"/>
            <c:bubble3D val="0"/>
            <c:spPr>
              <a:solidFill>
                <a:schemeClr val="accent2">
                  <a:lumMod val="80000"/>
                  <a:lumOff val="20000"/>
                </a:schemeClr>
              </a:solidFill>
              <a:ln>
                <a:noFill/>
              </a:ln>
              <a:effectLst/>
              <a:sp3d/>
            </c:spPr>
            <c:extLst>
              <c:ext xmlns:c16="http://schemas.microsoft.com/office/drawing/2014/chart" uri="{C3380CC4-5D6E-409C-BE32-E72D297353CC}">
                <c16:uniqueId val="{0000001B-7034-4987-BD5A-38AD44558DB0}"/>
              </c:ext>
            </c:extLst>
          </c:dPt>
          <c:dPt>
            <c:idx val="14"/>
            <c:bubble3D val="0"/>
            <c:spPr>
              <a:solidFill>
                <a:schemeClr val="accent3">
                  <a:lumMod val="80000"/>
                  <a:lumOff val="20000"/>
                </a:schemeClr>
              </a:solidFill>
              <a:ln>
                <a:noFill/>
              </a:ln>
              <a:effectLst/>
              <a:sp3d/>
            </c:spPr>
            <c:extLst>
              <c:ext xmlns:c16="http://schemas.microsoft.com/office/drawing/2014/chart" uri="{C3380CC4-5D6E-409C-BE32-E72D297353CC}">
                <c16:uniqueId val="{0000001D-7034-4987-BD5A-38AD44558DB0}"/>
              </c:ext>
            </c:extLst>
          </c:dPt>
          <c:dPt>
            <c:idx val="15"/>
            <c:bubble3D val="0"/>
            <c:spPr>
              <a:solidFill>
                <a:schemeClr val="accent4">
                  <a:lumMod val="80000"/>
                  <a:lumOff val="20000"/>
                </a:schemeClr>
              </a:solidFill>
              <a:ln>
                <a:noFill/>
              </a:ln>
              <a:effectLst/>
              <a:sp3d/>
            </c:spPr>
            <c:extLst>
              <c:ext xmlns:c16="http://schemas.microsoft.com/office/drawing/2014/chart" uri="{C3380CC4-5D6E-409C-BE32-E72D297353CC}">
                <c16:uniqueId val="{0000001F-7034-4987-BD5A-38AD44558DB0}"/>
              </c:ext>
            </c:extLst>
          </c:dPt>
          <c:dPt>
            <c:idx val="16"/>
            <c:bubble3D val="0"/>
            <c:spPr>
              <a:solidFill>
                <a:schemeClr val="accent5">
                  <a:lumMod val="80000"/>
                  <a:lumOff val="20000"/>
                </a:schemeClr>
              </a:solidFill>
              <a:ln>
                <a:noFill/>
              </a:ln>
              <a:effectLst/>
              <a:sp3d/>
            </c:spPr>
            <c:extLst>
              <c:ext xmlns:c16="http://schemas.microsoft.com/office/drawing/2014/chart" uri="{C3380CC4-5D6E-409C-BE32-E72D297353CC}">
                <c16:uniqueId val="{00000021-7034-4987-BD5A-38AD44558DB0}"/>
              </c:ext>
            </c:extLst>
          </c:dPt>
          <c:dPt>
            <c:idx val="17"/>
            <c:bubble3D val="0"/>
            <c:spPr>
              <a:solidFill>
                <a:schemeClr val="accent6">
                  <a:lumMod val="80000"/>
                  <a:lumOff val="20000"/>
                </a:schemeClr>
              </a:solidFill>
              <a:ln>
                <a:noFill/>
              </a:ln>
              <a:effectLst/>
              <a:sp3d/>
            </c:spPr>
            <c:extLst>
              <c:ext xmlns:c16="http://schemas.microsoft.com/office/drawing/2014/chart" uri="{C3380CC4-5D6E-409C-BE32-E72D297353CC}">
                <c16:uniqueId val="{00000023-7034-4987-BD5A-38AD44558DB0}"/>
              </c:ext>
            </c:extLst>
          </c:dPt>
          <c:dPt>
            <c:idx val="18"/>
            <c:bubble3D val="0"/>
            <c:spPr>
              <a:solidFill>
                <a:schemeClr val="accent1">
                  <a:lumMod val="80000"/>
                </a:schemeClr>
              </a:solidFill>
              <a:ln>
                <a:noFill/>
              </a:ln>
              <a:effectLst/>
              <a:sp3d/>
            </c:spPr>
            <c:extLst>
              <c:ext xmlns:c16="http://schemas.microsoft.com/office/drawing/2014/chart" uri="{C3380CC4-5D6E-409C-BE32-E72D297353CC}">
                <c16:uniqueId val="{00000025-7034-4987-BD5A-38AD44558DB0}"/>
              </c:ext>
            </c:extLst>
          </c:dPt>
          <c:dLbls>
            <c:dLbl>
              <c:idx val="4"/>
              <c:layout>
                <c:manualLayout>
                  <c:x val="-6.5951027853785191E-2"/>
                  <c:y val="7.8895463510847766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7034-4987-BD5A-38AD44558DB0}"/>
                </c:ext>
              </c:extLst>
            </c:dLbl>
            <c:dLbl>
              <c:idx val="5"/>
              <c:layout>
                <c:manualLayout>
                  <c:x val="-0.14172454921770855"/>
                  <c:y val="1.183431952662721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7034-4987-BD5A-38AD44558DB0}"/>
                </c:ext>
              </c:extLst>
            </c:dLbl>
            <c:dLbl>
              <c:idx val="6"/>
              <c:layout>
                <c:manualLayout>
                  <c:x val="-0.18382094997544376"/>
                  <c:y val="3.9447731755424065E-3"/>
                </c:manualLayout>
              </c:layout>
              <c:numFmt formatCode="0.0%" sourceLinked="0"/>
              <c:spPr>
                <a:noFill/>
                <a:ln>
                  <a:noFill/>
                </a:ln>
                <a:effectLst/>
              </c:spPr>
              <c:txPr>
                <a:bodyPr rot="0" spcFirstLastPara="1" vertOverflow="clip" horzOverflow="clip" vert="horz" wrap="square" lIns="38100" tIns="19050" rIns="38100" bIns="19050" anchor="ctr" anchorCtr="1">
                  <a:no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15:layout>
                    <c:manualLayout>
                      <c:w val="5.2662597347926755E-2"/>
                      <c:h val="6.615384615384616E-2"/>
                    </c:manualLayout>
                  </c15:layout>
                </c:ext>
                <c:ext xmlns:c16="http://schemas.microsoft.com/office/drawing/2014/chart" uri="{C3380CC4-5D6E-409C-BE32-E72D297353CC}">
                  <c16:uniqueId val="{0000000D-7034-4987-BD5A-38AD44558DB0}"/>
                </c:ext>
              </c:extLst>
            </c:dLbl>
            <c:dLbl>
              <c:idx val="7"/>
              <c:layout>
                <c:manualLayout>
                  <c:x val="-0.1992562969199467"/>
                  <c:y val="-5.522682445759370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7034-4987-BD5A-38AD44558DB0}"/>
                </c:ext>
              </c:extLst>
            </c:dLbl>
            <c:dLbl>
              <c:idx val="8"/>
              <c:layout>
                <c:manualLayout>
                  <c:x val="-0.18101452325826142"/>
                  <c:y val="-9.27021696252465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7034-4987-BD5A-38AD44558DB0}"/>
                </c:ext>
              </c:extLst>
            </c:dLbl>
            <c:dLbl>
              <c:idx val="9"/>
              <c:layout>
                <c:manualLayout>
                  <c:x val="-0.12348277555602331"/>
                  <c:y val="-0.11834319526627218"/>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7034-4987-BD5A-38AD44558DB0}"/>
                </c:ext>
              </c:extLst>
            </c:dLbl>
            <c:dLbl>
              <c:idx val="10"/>
              <c:layout>
                <c:manualLayout>
                  <c:x val="-8.699922823265277E-2"/>
                  <c:y val="-0.12820512820512819"/>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7034-4987-BD5A-38AD44558DB0}"/>
                </c:ext>
              </c:extLst>
            </c:dLbl>
            <c:dLbl>
              <c:idx val="11"/>
              <c:layout>
                <c:manualLayout>
                  <c:x val="-5.893490581620893E-2"/>
                  <c:y val="-0.11735692431937131"/>
                </c:manualLayout>
              </c:layout>
              <c:numFmt formatCode="0.0%" sourceLinked="0"/>
              <c:spPr>
                <a:noFill/>
                <a:ln>
                  <a:noFill/>
                </a:ln>
                <a:effectLst/>
              </c:spPr>
              <c:txPr>
                <a:bodyPr rot="0" spcFirstLastPara="1" vertOverflow="clip" horzOverflow="clip" vert="horz" wrap="square" lIns="38100" tIns="19050" rIns="38100" bIns="19050" anchor="ctr" anchorCtr="1">
                  <a:no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15:layout>
                    <c:manualLayout>
                      <c:w val="4.0033677120606188E-2"/>
                      <c:h val="5.4250415443631676E-2"/>
                    </c:manualLayout>
                  </c15:layout>
                </c:ext>
                <c:ext xmlns:c16="http://schemas.microsoft.com/office/drawing/2014/chart" uri="{C3380CC4-5D6E-409C-BE32-E72D297353CC}">
                  <c16:uniqueId val="{00000017-7034-4987-BD5A-38AD44558DB0}"/>
                </c:ext>
              </c:extLst>
            </c:dLbl>
            <c:dLbl>
              <c:idx val="12"/>
              <c:layout>
                <c:manualLayout>
                  <c:x val="-1.9644987020276485E-2"/>
                  <c:y val="-0.11834319526627218"/>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9-7034-4987-BD5A-38AD44558DB0}"/>
                </c:ext>
              </c:extLst>
            </c:dLbl>
            <c:dLbl>
              <c:idx val="13"/>
              <c:layout>
                <c:manualLayout>
                  <c:x val="1.8241773661685258E-2"/>
                  <c:y val="-0.1203155818540434"/>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B-7034-4987-BD5A-38AD44558DB0}"/>
                </c:ext>
              </c:extLst>
            </c:dLbl>
            <c:dLbl>
              <c:idx val="14"/>
              <c:layout>
                <c:manualLayout>
                  <c:x val="5.7531747702238123E-2"/>
                  <c:y val="-0.11439842209072978"/>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D-7034-4987-BD5A-38AD44558DB0}"/>
                </c:ext>
              </c:extLst>
            </c:dLbl>
            <c:dLbl>
              <c:idx val="15"/>
              <c:layout>
                <c:manualLayout>
                  <c:x val="0.10383778853574686"/>
                  <c:y val="-0.11834319526627218"/>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F-7034-4987-BD5A-38AD44558DB0}"/>
                </c:ext>
              </c:extLst>
            </c:dLbl>
            <c:dLbl>
              <c:idx val="16"/>
              <c:layout>
                <c:manualLayout>
                  <c:x val="0.16277274959657617"/>
                  <c:y val="-0.11637080867850098"/>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21-7034-4987-BD5A-38AD44558DB0}"/>
                </c:ext>
              </c:extLst>
            </c:dLbl>
            <c:dLbl>
              <c:idx val="17"/>
              <c:layout>
                <c:manualLayout>
                  <c:x val="0.1711920297481232"/>
                  <c:y val="-6.508875739644971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23-7034-4987-BD5A-38AD44558DB0}"/>
                </c:ext>
              </c:extLst>
            </c:dLbl>
            <c:dLbl>
              <c:idx val="18"/>
              <c:layout>
                <c:manualLayout>
                  <c:x val="0.18662737669262602"/>
                  <c:y val="-1.380670611439842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25-7034-4987-BD5A-38AD44558DB0}"/>
                </c:ext>
              </c:extLst>
            </c:dLbl>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out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Comparativo!$A$5:$A$24</c:f>
              <c:strCache>
                <c:ptCount val="19"/>
                <c:pt idx="0">
                  <c:v>Brasil</c:v>
                </c:pt>
                <c:pt idx="1">
                  <c:v>México</c:v>
                </c:pt>
                <c:pt idx="2">
                  <c:v>Argentina</c:v>
                </c:pt>
                <c:pt idx="3">
                  <c:v>Chile</c:v>
                </c:pt>
                <c:pt idx="4">
                  <c:v>Colombia</c:v>
                </c:pt>
                <c:pt idx="5">
                  <c:v>Peru</c:v>
                </c:pt>
                <c:pt idx="6">
                  <c:v>Ecuador</c:v>
                </c:pt>
                <c:pt idx="7">
                  <c:v>Bolivia</c:v>
                </c:pt>
                <c:pt idx="8">
                  <c:v>Guatemala</c:v>
                </c:pt>
                <c:pt idx="9">
                  <c:v>Rep.Dominicana</c:v>
                </c:pt>
                <c:pt idx="10">
                  <c:v>Uruguay</c:v>
                </c:pt>
                <c:pt idx="11">
                  <c:v>Cuba</c:v>
                </c:pt>
                <c:pt idx="12">
                  <c:v>Venezuela</c:v>
                </c:pt>
                <c:pt idx="13">
                  <c:v>Paraguay</c:v>
                </c:pt>
                <c:pt idx="14">
                  <c:v>Honduras</c:v>
                </c:pt>
                <c:pt idx="15">
                  <c:v>Panamá</c:v>
                </c:pt>
                <c:pt idx="16">
                  <c:v>Costa Rica</c:v>
                </c:pt>
                <c:pt idx="17">
                  <c:v>El Salvador</c:v>
                </c:pt>
                <c:pt idx="18">
                  <c:v>Nicarágua</c:v>
                </c:pt>
              </c:strCache>
            </c:strRef>
          </c:cat>
          <c:val>
            <c:numRef>
              <c:f>Comparativo!$B$5:$B$24</c:f>
              <c:numCache>
                <c:formatCode>#,##0</c:formatCode>
                <c:ptCount val="19"/>
                <c:pt idx="0">
                  <c:v>71792</c:v>
                </c:pt>
                <c:pt idx="1">
                  <c:v>36499</c:v>
                </c:pt>
                <c:pt idx="2">
                  <c:v>35239.881000000001</c:v>
                </c:pt>
                <c:pt idx="3">
                  <c:v>7496.0923654705884</c:v>
                </c:pt>
                <c:pt idx="4">
                  <c:v>7242.2256037428469</c:v>
                </c:pt>
                <c:pt idx="5">
                  <c:v>5325.9115609613436</c:v>
                </c:pt>
                <c:pt idx="6">
                  <c:v>3473.5779812498772</c:v>
                </c:pt>
                <c:pt idx="7">
                  <c:v>1826.1138487713579</c:v>
                </c:pt>
                <c:pt idx="8">
                  <c:v>1513.1562295304971</c:v>
                </c:pt>
                <c:pt idx="9">
                  <c:v>1432.0936749300963</c:v>
                </c:pt>
                <c:pt idx="10">
                  <c:v>1423.701090224336</c:v>
                </c:pt>
                <c:pt idx="11">
                  <c:v>1332.3054495854619</c:v>
                </c:pt>
                <c:pt idx="12">
                  <c:v>1295.1399999999999</c:v>
                </c:pt>
                <c:pt idx="13">
                  <c:v>1238.0163019967804</c:v>
                </c:pt>
                <c:pt idx="14">
                  <c:v>800.23427433820484</c:v>
                </c:pt>
                <c:pt idx="15">
                  <c:v>736.98578664744616</c:v>
                </c:pt>
                <c:pt idx="16">
                  <c:v>724.40139972219333</c:v>
                </c:pt>
                <c:pt idx="17">
                  <c:v>543.78408824989265</c:v>
                </c:pt>
                <c:pt idx="18">
                  <c:v>453.31999463318675</c:v>
                </c:pt>
              </c:numCache>
            </c:numRef>
          </c:val>
          <c:extLst>
            <c:ext xmlns:c16="http://schemas.microsoft.com/office/drawing/2014/chart" uri="{C3380CC4-5D6E-409C-BE32-E72D297353CC}">
              <c16:uniqueId val="{00000026-7034-4987-BD5A-38AD44558DB0}"/>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pivotSource>
    <c:name>[Banco de dados.xlsx]Comparativo!Tabela dinâmica1</c:name>
    <c:fmtId val="18"/>
  </c:pivotSource>
  <c:chart>
    <c:title>
      <c:tx>
        <c:rich>
          <a:bodyPr rot="0" spcFirstLastPara="1" vertOverflow="ellipsis" vert="horz" wrap="square" anchor="ctr" anchorCtr="1"/>
          <a:lstStyle/>
          <a:p>
            <a:pPr>
              <a:defRPr sz="2200" b="1" i="0" u="none" strike="noStrike" kern="1200" cap="none" spc="50" baseline="0">
                <a:solidFill>
                  <a:schemeClr val="tx1">
                    <a:lumMod val="65000"/>
                    <a:lumOff val="35000"/>
                  </a:schemeClr>
                </a:solidFill>
                <a:latin typeface="+mn-lt"/>
                <a:ea typeface="+mn-ea"/>
                <a:cs typeface="+mn-cs"/>
              </a:defRPr>
            </a:pPr>
            <a:r>
              <a:rPr lang="es-419" sz="2200" b="1" i="0" cap="none" baseline="0" dirty="0">
                <a:solidFill>
                  <a:schemeClr val="accent6">
                    <a:lumMod val="50000"/>
                  </a:schemeClr>
                </a:solidFill>
                <a:effectLst/>
              </a:rPr>
              <a:t>2018 vs. 2019</a:t>
            </a:r>
            <a:endParaRPr lang="pt-BR" sz="2200" cap="none" baseline="0" dirty="0">
              <a:solidFill>
                <a:schemeClr val="accent6">
                  <a:lumMod val="50000"/>
                </a:schemeClr>
              </a:solidFill>
              <a:effectLst/>
            </a:endParaRPr>
          </a:p>
          <a:p>
            <a:pPr>
              <a:defRPr cap="none"/>
            </a:pPr>
            <a:r>
              <a:rPr lang="es-419" sz="1100" b="1" i="0" cap="none" baseline="0" dirty="0">
                <a:solidFill>
                  <a:schemeClr val="accent6">
                    <a:lumMod val="50000"/>
                  </a:schemeClr>
                </a:solidFill>
                <a:effectLst/>
              </a:rPr>
              <a:t>Producción total de alimentos [1.000 t]</a:t>
            </a:r>
            <a:endParaRPr lang="pt-BR" sz="1100" cap="none" baseline="0" dirty="0">
              <a:solidFill>
                <a:schemeClr val="accent6">
                  <a:lumMod val="50000"/>
                </a:schemeClr>
              </a:solidFill>
              <a:effectLst/>
            </a:endParaRPr>
          </a:p>
        </c:rich>
      </c:tx>
      <c:layout>
        <c:manualLayout>
          <c:xMode val="edge"/>
          <c:yMode val="edge"/>
          <c:x val="0.39146651429265761"/>
          <c:y val="2.4044920455332536E-2"/>
        </c:manualLayout>
      </c:layout>
      <c:overlay val="0"/>
      <c:spPr>
        <a:noFill/>
        <a:ln>
          <a:noFill/>
        </a:ln>
        <a:effectLst/>
      </c:spPr>
      <c:txPr>
        <a:bodyPr rot="0" spcFirstLastPara="1" vertOverflow="ellipsis" vert="horz" wrap="square" anchor="ctr" anchorCtr="1"/>
        <a:lstStyle/>
        <a:p>
          <a:pPr>
            <a:defRPr sz="2200" b="1" i="0" u="none" strike="noStrike" kern="1200" cap="none" spc="50" baseline="0">
              <a:solidFill>
                <a:schemeClr val="tx1">
                  <a:lumMod val="65000"/>
                  <a:lumOff val="35000"/>
                </a:schemeClr>
              </a:solidFill>
              <a:latin typeface="+mn-lt"/>
              <a:ea typeface="+mn-ea"/>
              <a:cs typeface="+mn-cs"/>
            </a:defRPr>
          </a:pPr>
          <a:endParaRPr lang="pt-BR"/>
        </a:p>
      </c:txPr>
    </c:title>
    <c:autoTitleDeleted val="0"/>
    <c:pivotFmts>
      <c:pivotFmt>
        <c:idx val="0"/>
        <c:spPr>
          <a:solidFill>
            <a:schemeClr val="accent1"/>
          </a:solidFill>
          <a:ln>
            <a:noFill/>
          </a:ln>
          <a:effectLst/>
        </c:spPr>
        <c:marker>
          <c:symbol val="diamond"/>
          <c:size val="6"/>
          <c:spPr>
            <a:solidFill>
              <a:schemeClr val="accent1"/>
            </a:solidFill>
            <a:ln w="9525" cap="flat" cmpd="sng" algn="ctr">
              <a:solidFill>
                <a:schemeClr val="accent1"/>
              </a:solidFill>
              <a:round/>
            </a:ln>
            <a:effectLst/>
          </c:spPr>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pt-BR"/>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5.6480949495383299E-2"/>
          <c:y val="1.864491095727341E-2"/>
          <c:w val="0.87655016723955315"/>
          <c:h val="0.81361494710511939"/>
        </c:manualLayout>
      </c:layout>
      <c:barChart>
        <c:barDir val="col"/>
        <c:grouping val="clustered"/>
        <c:varyColors val="0"/>
        <c:ser>
          <c:idx val="0"/>
          <c:order val="0"/>
          <c:tx>
            <c:strRef>
              <c:f>Comparativo!$B$3:$B$4</c:f>
              <c:strCache>
                <c:ptCount val="1"/>
                <c:pt idx="0">
                  <c:v>2018</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Comparativo!$A$5:$A$24</c:f>
              <c:strCache>
                <c:ptCount val="19"/>
                <c:pt idx="0">
                  <c:v>Brasil</c:v>
                </c:pt>
                <c:pt idx="1">
                  <c:v>México</c:v>
                </c:pt>
                <c:pt idx="2">
                  <c:v>Argentina</c:v>
                </c:pt>
                <c:pt idx="3">
                  <c:v>Colombia</c:v>
                </c:pt>
                <c:pt idx="4">
                  <c:v>Chile</c:v>
                </c:pt>
                <c:pt idx="5">
                  <c:v>Peru</c:v>
                </c:pt>
                <c:pt idx="6">
                  <c:v>Ecuador</c:v>
                </c:pt>
                <c:pt idx="7">
                  <c:v>Bolivia</c:v>
                </c:pt>
                <c:pt idx="8">
                  <c:v>Venezuela</c:v>
                </c:pt>
                <c:pt idx="9">
                  <c:v>Guatemala</c:v>
                </c:pt>
                <c:pt idx="10">
                  <c:v>Rep.Dominicana</c:v>
                </c:pt>
                <c:pt idx="11">
                  <c:v>Uruguay</c:v>
                </c:pt>
                <c:pt idx="12">
                  <c:v>Cuba</c:v>
                </c:pt>
                <c:pt idx="13">
                  <c:v>Paraguay</c:v>
                </c:pt>
                <c:pt idx="14">
                  <c:v>Honduras</c:v>
                </c:pt>
                <c:pt idx="15">
                  <c:v>Panamá</c:v>
                </c:pt>
                <c:pt idx="16">
                  <c:v>Costa Rica</c:v>
                </c:pt>
                <c:pt idx="17">
                  <c:v>El Salvador</c:v>
                </c:pt>
                <c:pt idx="18">
                  <c:v>Nicarágua</c:v>
                </c:pt>
              </c:strCache>
            </c:strRef>
          </c:cat>
          <c:val>
            <c:numRef>
              <c:f>Comparativo!$B$5:$B$24</c:f>
              <c:numCache>
                <c:formatCode>#,##0</c:formatCode>
                <c:ptCount val="19"/>
                <c:pt idx="0">
                  <c:v>69156.014999999999</c:v>
                </c:pt>
                <c:pt idx="1">
                  <c:v>34814</c:v>
                </c:pt>
                <c:pt idx="2">
                  <c:v>22305.4675795</c:v>
                </c:pt>
                <c:pt idx="3">
                  <c:v>7619.902</c:v>
                </c:pt>
                <c:pt idx="4">
                  <c:v>7012.4210000000003</c:v>
                </c:pt>
                <c:pt idx="5">
                  <c:v>4950.7159999999994</c:v>
                </c:pt>
                <c:pt idx="6">
                  <c:v>3353.7840000000001</c:v>
                </c:pt>
                <c:pt idx="7">
                  <c:v>1872.3519999999999</c:v>
                </c:pt>
                <c:pt idx="8">
                  <c:v>1968.4259999999999</c:v>
                </c:pt>
                <c:pt idx="9">
                  <c:v>1494.0219999999999</c:v>
                </c:pt>
                <c:pt idx="10">
                  <c:v>1543.046</c:v>
                </c:pt>
                <c:pt idx="11">
                  <c:v>1435.4259999999999</c:v>
                </c:pt>
                <c:pt idx="12">
                  <c:v>1322.5329999999999</c:v>
                </c:pt>
                <c:pt idx="13">
                  <c:v>1226.54</c:v>
                </c:pt>
                <c:pt idx="14">
                  <c:v>761.79199999999992</c:v>
                </c:pt>
                <c:pt idx="15">
                  <c:v>697.47199999999998</c:v>
                </c:pt>
                <c:pt idx="16">
                  <c:v>708.24900000000002</c:v>
                </c:pt>
                <c:pt idx="17">
                  <c:v>539.99099999999999</c:v>
                </c:pt>
                <c:pt idx="18">
                  <c:v>463.76499999999999</c:v>
                </c:pt>
              </c:numCache>
            </c:numRef>
          </c:val>
          <c:extLst>
            <c:ext xmlns:c16="http://schemas.microsoft.com/office/drawing/2014/chart" uri="{C3380CC4-5D6E-409C-BE32-E72D297353CC}">
              <c16:uniqueId val="{00000000-33C7-4F6D-8886-DB9E464131AB}"/>
            </c:ext>
          </c:extLst>
        </c:ser>
        <c:ser>
          <c:idx val="1"/>
          <c:order val="1"/>
          <c:tx>
            <c:strRef>
              <c:f>Comparativo!$C$3:$C$4</c:f>
              <c:strCache>
                <c:ptCount val="1"/>
                <c:pt idx="0">
                  <c:v>2019</c:v>
                </c:pt>
              </c:strCache>
            </c:strRef>
          </c:tx>
          <c:spPr>
            <a:gradFill flip="none" rotWithShape="1">
              <a:gsLst>
                <a:gs pos="0">
                  <a:schemeClr val="accent2"/>
                </a:gs>
                <a:gs pos="75000">
                  <a:schemeClr val="accent2">
                    <a:lumMod val="60000"/>
                    <a:lumOff val="40000"/>
                  </a:schemeClr>
                </a:gs>
                <a:gs pos="51000">
                  <a:schemeClr val="accent2">
                    <a:alpha val="75000"/>
                  </a:schemeClr>
                </a:gs>
                <a:gs pos="100000">
                  <a:schemeClr val="accent2">
                    <a:lumMod val="20000"/>
                    <a:lumOff val="80000"/>
                    <a:alpha val="15000"/>
                  </a:schemeClr>
                </a:gs>
              </a:gsLst>
              <a:lin ang="5400000" scaled="0"/>
            </a:gra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Comparativo!$A$5:$A$24</c:f>
              <c:strCache>
                <c:ptCount val="19"/>
                <c:pt idx="0">
                  <c:v>Brasil</c:v>
                </c:pt>
                <c:pt idx="1">
                  <c:v>México</c:v>
                </c:pt>
                <c:pt idx="2">
                  <c:v>Argentina</c:v>
                </c:pt>
                <c:pt idx="3">
                  <c:v>Colombia</c:v>
                </c:pt>
                <c:pt idx="4">
                  <c:v>Chile</c:v>
                </c:pt>
                <c:pt idx="5">
                  <c:v>Peru</c:v>
                </c:pt>
                <c:pt idx="6">
                  <c:v>Ecuador</c:v>
                </c:pt>
                <c:pt idx="7">
                  <c:v>Bolivia</c:v>
                </c:pt>
                <c:pt idx="8">
                  <c:v>Venezuela</c:v>
                </c:pt>
                <c:pt idx="9">
                  <c:v>Guatemala</c:v>
                </c:pt>
                <c:pt idx="10">
                  <c:v>Rep.Dominicana</c:v>
                </c:pt>
                <c:pt idx="11">
                  <c:v>Uruguay</c:v>
                </c:pt>
                <c:pt idx="12">
                  <c:v>Cuba</c:v>
                </c:pt>
                <c:pt idx="13">
                  <c:v>Paraguay</c:v>
                </c:pt>
                <c:pt idx="14">
                  <c:v>Honduras</c:v>
                </c:pt>
                <c:pt idx="15">
                  <c:v>Panamá</c:v>
                </c:pt>
                <c:pt idx="16">
                  <c:v>Costa Rica</c:v>
                </c:pt>
                <c:pt idx="17">
                  <c:v>El Salvador</c:v>
                </c:pt>
                <c:pt idx="18">
                  <c:v>Nicarágua</c:v>
                </c:pt>
              </c:strCache>
            </c:strRef>
          </c:cat>
          <c:val>
            <c:numRef>
              <c:f>Comparativo!$C$5:$C$24</c:f>
              <c:numCache>
                <c:formatCode>#,##0</c:formatCode>
                <c:ptCount val="19"/>
                <c:pt idx="0">
                  <c:v>71792</c:v>
                </c:pt>
                <c:pt idx="1">
                  <c:v>36499</c:v>
                </c:pt>
                <c:pt idx="2">
                  <c:v>35239.881000000001</c:v>
                </c:pt>
                <c:pt idx="3">
                  <c:v>7242.2256037428469</c:v>
                </c:pt>
                <c:pt idx="4">
                  <c:v>7496.0923654705884</c:v>
                </c:pt>
                <c:pt idx="5">
                  <c:v>5325.9115609613436</c:v>
                </c:pt>
                <c:pt idx="6">
                  <c:v>3473.5779812498772</c:v>
                </c:pt>
                <c:pt idx="7">
                  <c:v>1826.1138487713579</c:v>
                </c:pt>
                <c:pt idx="8">
                  <c:v>1295.1399999999999</c:v>
                </c:pt>
                <c:pt idx="9">
                  <c:v>1513.1562295304971</c:v>
                </c:pt>
                <c:pt idx="10">
                  <c:v>1432.0936749300963</c:v>
                </c:pt>
                <c:pt idx="11">
                  <c:v>1423.701090224336</c:v>
                </c:pt>
                <c:pt idx="12">
                  <c:v>1332.3054495854619</c:v>
                </c:pt>
                <c:pt idx="13">
                  <c:v>1238.0163019967804</c:v>
                </c:pt>
                <c:pt idx="14">
                  <c:v>800.23427433820484</c:v>
                </c:pt>
                <c:pt idx="15">
                  <c:v>736.98578664744616</c:v>
                </c:pt>
                <c:pt idx="16">
                  <c:v>724.40139972219333</c:v>
                </c:pt>
                <c:pt idx="17">
                  <c:v>543.78408824989265</c:v>
                </c:pt>
                <c:pt idx="18">
                  <c:v>453.31999463318675</c:v>
                </c:pt>
              </c:numCache>
            </c:numRef>
          </c:val>
          <c:extLst>
            <c:ext xmlns:c16="http://schemas.microsoft.com/office/drawing/2014/chart" uri="{C3380CC4-5D6E-409C-BE32-E72D297353CC}">
              <c16:uniqueId val="{00000001-33C7-4F6D-8886-DB9E464131AB}"/>
            </c:ext>
          </c:extLst>
        </c:ser>
        <c:dLbls>
          <c:dLblPos val="outEnd"/>
          <c:showLegendKey val="0"/>
          <c:showVal val="1"/>
          <c:showCatName val="0"/>
          <c:showSerName val="0"/>
          <c:showPercent val="0"/>
          <c:showBubbleSize val="0"/>
        </c:dLbls>
        <c:gapWidth val="355"/>
        <c:overlap val="-70"/>
        <c:axId val="555622160"/>
        <c:axId val="559880416"/>
      </c:barChart>
      <c:catAx>
        <c:axId val="55562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559880416"/>
        <c:crosses val="autoZero"/>
        <c:auto val="1"/>
        <c:lblAlgn val="ctr"/>
        <c:lblOffset val="100"/>
        <c:noMultiLvlLbl val="0"/>
      </c:catAx>
      <c:valAx>
        <c:axId val="559880416"/>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55562216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userShapes r:id="rId4"/>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0.82288</cdr:x>
      <cdr:y>0.6339</cdr:y>
    </cdr:from>
    <cdr:to>
      <cdr:x>0.93862</cdr:x>
      <cdr:y>0.76675</cdr:y>
    </cdr:to>
    <cdr:sp macro="" textlink="">
      <cdr:nvSpPr>
        <cdr:cNvPr id="2" name="CaixaDeTexto 9">
          <a:extLst xmlns:a="http://schemas.openxmlformats.org/drawingml/2006/main">
            <a:ext uri="{FF2B5EF4-FFF2-40B4-BE49-F238E27FC236}">
              <a16:creationId xmlns:a16="http://schemas.microsoft.com/office/drawing/2014/main" id="{E3566FC8-D478-4E87-A4EC-1FF45E8B3696}"/>
            </a:ext>
          </a:extLst>
        </cdr:cNvPr>
        <cdr:cNvSpPr txBox="1"/>
      </cdr:nvSpPr>
      <cdr:spPr>
        <a:xfrm xmlns:a="http://schemas.openxmlformats.org/drawingml/2006/main">
          <a:off x="8423862" y="4295557"/>
          <a:ext cx="1184892" cy="900246"/>
        </a:xfrm>
        <a:prstGeom xmlns:a="http://schemas.openxmlformats.org/drawingml/2006/main" prst="rect">
          <a:avLst/>
        </a:prstGeom>
        <a:solidFill xmlns:a="http://schemas.openxmlformats.org/drawingml/2006/main">
          <a:schemeClr val="bg1"/>
        </a:solidFill>
        <a:ln xmlns:a="http://schemas.openxmlformats.org/drawingml/2006/main">
          <a:solidFill>
            <a:schemeClr val="accent1">
              <a:lumMod val="50000"/>
            </a:schemeClr>
          </a:solidFill>
        </a:ln>
      </cdr:spPr>
      <cdr:txBody>
        <a:bodyPr xmlns:a="http://schemas.openxmlformats.org/drawingml/2006/main" wrap="square" rtlCol="0">
          <a:spAutoFit/>
        </a:bodyPr>
        <a:lstStyle xmlns:a="http://schemas.openxmlformats.org/drawingml/2006/main">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419" sz="1050" noProof="0" dirty="0">
              <a:latin typeface="Arial Nova" panose="020B0504020202020204" pitchFamily="34" charset="0"/>
            </a:rPr>
            <a:t>Porcino. Corresponde a  </a:t>
          </a:r>
        </a:p>
        <a:p xmlns:a="http://schemas.openxmlformats.org/drawingml/2006/main">
          <a:r>
            <a:rPr lang="es-419" sz="1050" noProof="0" dirty="0">
              <a:latin typeface="Arial Nova" panose="020B0504020202020204" pitchFamily="34" charset="0"/>
            </a:rPr>
            <a:t>7,8% de la producción mundial</a:t>
          </a:r>
        </a:p>
      </cdr:txBody>
    </cdr:sp>
  </cdr:relSizeAnchor>
</c:userShapes>
</file>

<file path=ppt/drawings/drawing2.xml><?xml version="1.0" encoding="utf-8"?>
<c:userShapes xmlns:c="http://schemas.openxmlformats.org/drawingml/2006/chart">
  <cdr:relSizeAnchor xmlns:cdr="http://schemas.openxmlformats.org/drawingml/2006/chartDrawing">
    <cdr:from>
      <cdr:x>0.25898</cdr:x>
      <cdr:y>0.35539</cdr:y>
    </cdr:from>
    <cdr:to>
      <cdr:x>0.71752</cdr:x>
      <cdr:y>0.44109</cdr:y>
    </cdr:to>
    <cdr:sp macro="" textlink="">
      <cdr:nvSpPr>
        <cdr:cNvPr id="2" name="CaixaDeTexto 1">
          <a:extLst xmlns:a="http://schemas.openxmlformats.org/drawingml/2006/main">
            <a:ext uri="{FF2B5EF4-FFF2-40B4-BE49-F238E27FC236}">
              <a16:creationId xmlns:a16="http://schemas.microsoft.com/office/drawing/2014/main" id="{D6616163-5B58-4769-8742-96CBA10117D3}"/>
            </a:ext>
          </a:extLst>
        </cdr:cNvPr>
        <cdr:cNvSpPr txBox="1"/>
      </cdr:nvSpPr>
      <cdr:spPr>
        <a:xfrm xmlns:a="http://schemas.openxmlformats.org/drawingml/2006/main">
          <a:off x="2966936" y="2252521"/>
          <a:ext cx="5252936" cy="54316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419" b="1" i="1" u="sng" noProof="0" dirty="0">
              <a:latin typeface="Arial Nova" panose="020B0504020202020204" pitchFamily="34" charset="0"/>
            </a:rPr>
            <a:t>Motivo:</a:t>
          </a:r>
          <a:r>
            <a:rPr lang="es-419" i="1" noProof="0" dirty="0">
              <a:latin typeface="Arial Nova" panose="020B0504020202020204" pitchFamily="34" charset="0"/>
            </a:rPr>
            <a:t> CAENA altero la metodología de estimación de producción/consumo de alimento. Afecto principalmente el sector </a:t>
          </a:r>
          <a:r>
            <a:rPr lang="es-419" i="1" dirty="0">
              <a:latin typeface="Arial Nova" panose="020B0504020202020204" pitchFamily="34" charset="0"/>
            </a:rPr>
            <a:t>d</a:t>
          </a:r>
          <a:r>
            <a:rPr lang="es-419" i="1" noProof="0" dirty="0">
              <a:latin typeface="Arial Nova" panose="020B0504020202020204" pitchFamily="34" charset="0"/>
            </a:rPr>
            <a:t>e ganadería de carne y leche.</a:t>
          </a:r>
          <a:endParaRPr lang="es-419" sz="1000" i="1" noProof="0" dirty="0">
            <a:latin typeface="Arial Nova" panose="020B0504020202020204" pitchFamily="34" charset="0"/>
          </a:endParaRPr>
        </a:p>
      </cdr:txBody>
    </cdr:sp>
  </cdr:relSizeAnchor>
  <cdr:relSizeAnchor xmlns:cdr="http://schemas.openxmlformats.org/drawingml/2006/chartDrawing">
    <cdr:from>
      <cdr:x>0.21313</cdr:x>
      <cdr:y>0.35539</cdr:y>
    </cdr:from>
    <cdr:to>
      <cdr:x>0.48825</cdr:x>
      <cdr:y>0.51731</cdr:y>
    </cdr:to>
    <cdr:cxnSp macro="">
      <cdr:nvCxnSpPr>
        <cdr:cNvPr id="4" name="Conector: Angulado 3">
          <a:extLst xmlns:a="http://schemas.openxmlformats.org/drawingml/2006/main">
            <a:ext uri="{FF2B5EF4-FFF2-40B4-BE49-F238E27FC236}">
              <a16:creationId xmlns:a16="http://schemas.microsoft.com/office/drawing/2014/main" id="{E4586246-FA62-425C-BB05-F8DAE415FEC6}"/>
            </a:ext>
          </a:extLst>
        </cdr:cNvPr>
        <cdr:cNvCxnSpPr>
          <a:endCxn xmlns:a="http://schemas.openxmlformats.org/drawingml/2006/main" id="2" idx="0"/>
        </cdr:cNvCxnSpPr>
      </cdr:nvCxnSpPr>
      <cdr:spPr>
        <a:xfrm xmlns:a="http://schemas.openxmlformats.org/drawingml/2006/main" flipV="1">
          <a:off x="2441642" y="2252521"/>
          <a:ext cx="3151762" cy="1026270"/>
        </a:xfrm>
        <a:prstGeom xmlns:a="http://schemas.openxmlformats.org/drawingml/2006/main" prst="bentConnector4">
          <a:avLst>
            <a:gd name="adj1" fmla="val 8333"/>
            <a:gd name="adj2" fmla="val 122275"/>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C67844-A7EE-4EC0-A3A9-FD7F2EE17EF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1E80E519-6CAF-49B3-9348-724E1B7A7D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A08A2B45-0BDB-42C6-9F04-7C9E016D2A59}"/>
              </a:ext>
            </a:extLst>
          </p:cNvPr>
          <p:cNvSpPr>
            <a:spLocks noGrp="1"/>
          </p:cNvSpPr>
          <p:nvPr>
            <p:ph type="dt" sz="half" idx="10"/>
          </p:nvPr>
        </p:nvSpPr>
        <p:spPr/>
        <p:txBody>
          <a:bodyPr/>
          <a:lstStyle/>
          <a:p>
            <a:fld id="{300EE9C3-BBD6-4F90-AAE1-A8B7B5134B04}" type="datetimeFigureOut">
              <a:rPr lang="pt-BR" smtClean="0"/>
              <a:t>01/12/2020</a:t>
            </a:fld>
            <a:endParaRPr lang="pt-BR"/>
          </a:p>
        </p:txBody>
      </p:sp>
      <p:sp>
        <p:nvSpPr>
          <p:cNvPr id="5" name="Espaço Reservado para Rodapé 4">
            <a:extLst>
              <a:ext uri="{FF2B5EF4-FFF2-40B4-BE49-F238E27FC236}">
                <a16:creationId xmlns:a16="http://schemas.microsoft.com/office/drawing/2014/main" id="{C16DC77D-7F5D-4384-80D2-29E204BEC16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4437742-85A0-4BA9-B117-60FB14C5AD65}"/>
              </a:ext>
            </a:extLst>
          </p:cNvPr>
          <p:cNvSpPr>
            <a:spLocks noGrp="1"/>
          </p:cNvSpPr>
          <p:nvPr>
            <p:ph type="sldNum" sz="quarter" idx="12"/>
          </p:nvPr>
        </p:nvSpPr>
        <p:spPr/>
        <p:txBody>
          <a:bodyPr/>
          <a:lstStyle/>
          <a:p>
            <a:fld id="{29AE5877-F794-447B-BA25-E6782F453333}" type="slidenum">
              <a:rPr lang="pt-BR" smtClean="0"/>
              <a:t>‹nº›</a:t>
            </a:fld>
            <a:endParaRPr lang="pt-BR"/>
          </a:p>
        </p:txBody>
      </p:sp>
    </p:spTree>
    <p:extLst>
      <p:ext uri="{BB962C8B-B14F-4D97-AF65-F5344CB8AC3E}">
        <p14:creationId xmlns:p14="http://schemas.microsoft.com/office/powerpoint/2010/main" val="1111671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39458C-CAFA-4F8D-A958-1348A6846973}"/>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3741BC2-D517-4BE0-BB01-CABE0D136C20}"/>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CF52967-0BE7-4CEA-ADCC-D7887AE29F51}"/>
              </a:ext>
            </a:extLst>
          </p:cNvPr>
          <p:cNvSpPr>
            <a:spLocks noGrp="1"/>
          </p:cNvSpPr>
          <p:nvPr>
            <p:ph type="dt" sz="half" idx="10"/>
          </p:nvPr>
        </p:nvSpPr>
        <p:spPr/>
        <p:txBody>
          <a:bodyPr/>
          <a:lstStyle/>
          <a:p>
            <a:fld id="{300EE9C3-BBD6-4F90-AAE1-A8B7B5134B04}" type="datetimeFigureOut">
              <a:rPr lang="pt-BR" smtClean="0"/>
              <a:t>01/12/2020</a:t>
            </a:fld>
            <a:endParaRPr lang="pt-BR"/>
          </a:p>
        </p:txBody>
      </p:sp>
      <p:sp>
        <p:nvSpPr>
          <p:cNvPr id="5" name="Espaço Reservado para Rodapé 4">
            <a:extLst>
              <a:ext uri="{FF2B5EF4-FFF2-40B4-BE49-F238E27FC236}">
                <a16:creationId xmlns:a16="http://schemas.microsoft.com/office/drawing/2014/main" id="{397F8693-4D63-4CA1-8F5D-E758EF1E9D5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5FEF104-FB29-4D7C-99F9-C8651140ED34}"/>
              </a:ext>
            </a:extLst>
          </p:cNvPr>
          <p:cNvSpPr>
            <a:spLocks noGrp="1"/>
          </p:cNvSpPr>
          <p:nvPr>
            <p:ph type="sldNum" sz="quarter" idx="12"/>
          </p:nvPr>
        </p:nvSpPr>
        <p:spPr/>
        <p:txBody>
          <a:bodyPr/>
          <a:lstStyle/>
          <a:p>
            <a:fld id="{29AE5877-F794-447B-BA25-E6782F453333}" type="slidenum">
              <a:rPr lang="pt-BR" smtClean="0"/>
              <a:t>‹nº›</a:t>
            </a:fld>
            <a:endParaRPr lang="pt-BR"/>
          </a:p>
        </p:txBody>
      </p:sp>
    </p:spTree>
    <p:extLst>
      <p:ext uri="{BB962C8B-B14F-4D97-AF65-F5344CB8AC3E}">
        <p14:creationId xmlns:p14="http://schemas.microsoft.com/office/powerpoint/2010/main" val="1113698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713F8E6-35F1-4A95-914B-32DA47D1A648}"/>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E6A8758E-84D9-4F0C-A738-6E4FA2E0BD62}"/>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BC29BFD-EB75-4A07-B586-CD08C4F3660F}"/>
              </a:ext>
            </a:extLst>
          </p:cNvPr>
          <p:cNvSpPr>
            <a:spLocks noGrp="1"/>
          </p:cNvSpPr>
          <p:nvPr>
            <p:ph type="dt" sz="half" idx="10"/>
          </p:nvPr>
        </p:nvSpPr>
        <p:spPr/>
        <p:txBody>
          <a:bodyPr/>
          <a:lstStyle/>
          <a:p>
            <a:fld id="{300EE9C3-BBD6-4F90-AAE1-A8B7B5134B04}" type="datetimeFigureOut">
              <a:rPr lang="pt-BR" smtClean="0"/>
              <a:t>01/12/2020</a:t>
            </a:fld>
            <a:endParaRPr lang="pt-BR"/>
          </a:p>
        </p:txBody>
      </p:sp>
      <p:sp>
        <p:nvSpPr>
          <p:cNvPr id="5" name="Espaço Reservado para Rodapé 4">
            <a:extLst>
              <a:ext uri="{FF2B5EF4-FFF2-40B4-BE49-F238E27FC236}">
                <a16:creationId xmlns:a16="http://schemas.microsoft.com/office/drawing/2014/main" id="{E7756206-8EA5-4A23-A6E7-BC7A7E31F61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6AFBD48-7457-468C-8382-12C358185816}"/>
              </a:ext>
            </a:extLst>
          </p:cNvPr>
          <p:cNvSpPr>
            <a:spLocks noGrp="1"/>
          </p:cNvSpPr>
          <p:nvPr>
            <p:ph type="sldNum" sz="quarter" idx="12"/>
          </p:nvPr>
        </p:nvSpPr>
        <p:spPr/>
        <p:txBody>
          <a:bodyPr/>
          <a:lstStyle/>
          <a:p>
            <a:fld id="{29AE5877-F794-447B-BA25-E6782F453333}" type="slidenum">
              <a:rPr lang="pt-BR" smtClean="0"/>
              <a:t>‹nº›</a:t>
            </a:fld>
            <a:endParaRPr lang="pt-BR"/>
          </a:p>
        </p:txBody>
      </p:sp>
    </p:spTree>
    <p:extLst>
      <p:ext uri="{BB962C8B-B14F-4D97-AF65-F5344CB8AC3E}">
        <p14:creationId xmlns:p14="http://schemas.microsoft.com/office/powerpoint/2010/main" val="502127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45B55F-99ED-4B37-B2FD-DC5705201210}"/>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330415FD-4DBF-4BDC-B38E-E6C346A2C95F}"/>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082788E-2C54-4FA7-8A0C-4495171DA501}"/>
              </a:ext>
            </a:extLst>
          </p:cNvPr>
          <p:cNvSpPr>
            <a:spLocks noGrp="1"/>
          </p:cNvSpPr>
          <p:nvPr>
            <p:ph type="dt" sz="half" idx="10"/>
          </p:nvPr>
        </p:nvSpPr>
        <p:spPr/>
        <p:txBody>
          <a:bodyPr/>
          <a:lstStyle/>
          <a:p>
            <a:fld id="{300EE9C3-BBD6-4F90-AAE1-A8B7B5134B04}" type="datetimeFigureOut">
              <a:rPr lang="pt-BR" smtClean="0"/>
              <a:t>01/12/2020</a:t>
            </a:fld>
            <a:endParaRPr lang="pt-BR"/>
          </a:p>
        </p:txBody>
      </p:sp>
      <p:sp>
        <p:nvSpPr>
          <p:cNvPr id="5" name="Espaço Reservado para Rodapé 4">
            <a:extLst>
              <a:ext uri="{FF2B5EF4-FFF2-40B4-BE49-F238E27FC236}">
                <a16:creationId xmlns:a16="http://schemas.microsoft.com/office/drawing/2014/main" id="{27C7F12A-423F-43DC-99CF-2D226F638E7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BC95675-A22D-4B60-A7B3-00D0865351BB}"/>
              </a:ext>
            </a:extLst>
          </p:cNvPr>
          <p:cNvSpPr>
            <a:spLocks noGrp="1"/>
          </p:cNvSpPr>
          <p:nvPr>
            <p:ph type="sldNum" sz="quarter" idx="12"/>
          </p:nvPr>
        </p:nvSpPr>
        <p:spPr/>
        <p:txBody>
          <a:bodyPr/>
          <a:lstStyle/>
          <a:p>
            <a:fld id="{29AE5877-F794-447B-BA25-E6782F453333}" type="slidenum">
              <a:rPr lang="pt-BR" smtClean="0"/>
              <a:t>‹nº›</a:t>
            </a:fld>
            <a:endParaRPr lang="pt-BR"/>
          </a:p>
        </p:txBody>
      </p:sp>
    </p:spTree>
    <p:extLst>
      <p:ext uri="{BB962C8B-B14F-4D97-AF65-F5344CB8AC3E}">
        <p14:creationId xmlns:p14="http://schemas.microsoft.com/office/powerpoint/2010/main" val="3224737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3C27ED-9D9F-4E0C-A110-00DFA1988345}"/>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3F702A21-6BCF-4992-BC1E-95663AD1F5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ADC7E072-8F8D-4C96-9D06-CB709CE7A5D8}"/>
              </a:ext>
            </a:extLst>
          </p:cNvPr>
          <p:cNvSpPr>
            <a:spLocks noGrp="1"/>
          </p:cNvSpPr>
          <p:nvPr>
            <p:ph type="dt" sz="half" idx="10"/>
          </p:nvPr>
        </p:nvSpPr>
        <p:spPr/>
        <p:txBody>
          <a:bodyPr/>
          <a:lstStyle/>
          <a:p>
            <a:fld id="{300EE9C3-BBD6-4F90-AAE1-A8B7B5134B04}" type="datetimeFigureOut">
              <a:rPr lang="pt-BR" smtClean="0"/>
              <a:t>01/12/2020</a:t>
            </a:fld>
            <a:endParaRPr lang="pt-BR"/>
          </a:p>
        </p:txBody>
      </p:sp>
      <p:sp>
        <p:nvSpPr>
          <p:cNvPr id="5" name="Espaço Reservado para Rodapé 4">
            <a:extLst>
              <a:ext uri="{FF2B5EF4-FFF2-40B4-BE49-F238E27FC236}">
                <a16:creationId xmlns:a16="http://schemas.microsoft.com/office/drawing/2014/main" id="{DA0A7929-9D06-4708-BF45-E0951F037C5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6F4B0C4-1D46-4669-BB67-9C84B6CC6AAF}"/>
              </a:ext>
            </a:extLst>
          </p:cNvPr>
          <p:cNvSpPr>
            <a:spLocks noGrp="1"/>
          </p:cNvSpPr>
          <p:nvPr>
            <p:ph type="sldNum" sz="quarter" idx="12"/>
          </p:nvPr>
        </p:nvSpPr>
        <p:spPr/>
        <p:txBody>
          <a:bodyPr/>
          <a:lstStyle/>
          <a:p>
            <a:fld id="{29AE5877-F794-447B-BA25-E6782F453333}" type="slidenum">
              <a:rPr lang="pt-BR" smtClean="0"/>
              <a:t>‹nº›</a:t>
            </a:fld>
            <a:endParaRPr lang="pt-BR"/>
          </a:p>
        </p:txBody>
      </p:sp>
    </p:spTree>
    <p:extLst>
      <p:ext uri="{BB962C8B-B14F-4D97-AF65-F5344CB8AC3E}">
        <p14:creationId xmlns:p14="http://schemas.microsoft.com/office/powerpoint/2010/main" val="3006835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7B9443-DADF-496C-B051-98D5CEAD9C9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BDB781FC-183A-431D-A272-DA32015E8312}"/>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4A4AC35-A745-4EC5-8428-0AF815496FF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3071F2D6-B07D-4957-BE9B-8155C305D949}"/>
              </a:ext>
            </a:extLst>
          </p:cNvPr>
          <p:cNvSpPr>
            <a:spLocks noGrp="1"/>
          </p:cNvSpPr>
          <p:nvPr>
            <p:ph type="dt" sz="half" idx="10"/>
          </p:nvPr>
        </p:nvSpPr>
        <p:spPr/>
        <p:txBody>
          <a:bodyPr/>
          <a:lstStyle/>
          <a:p>
            <a:fld id="{300EE9C3-BBD6-4F90-AAE1-A8B7B5134B04}" type="datetimeFigureOut">
              <a:rPr lang="pt-BR" smtClean="0"/>
              <a:t>01/12/2020</a:t>
            </a:fld>
            <a:endParaRPr lang="pt-BR"/>
          </a:p>
        </p:txBody>
      </p:sp>
      <p:sp>
        <p:nvSpPr>
          <p:cNvPr id="6" name="Espaço Reservado para Rodapé 5">
            <a:extLst>
              <a:ext uri="{FF2B5EF4-FFF2-40B4-BE49-F238E27FC236}">
                <a16:creationId xmlns:a16="http://schemas.microsoft.com/office/drawing/2014/main" id="{CB896DA2-F430-4C2E-A3F0-BEBB52C7513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CE05BBA8-A897-4B96-A304-E15F1ABAF8F9}"/>
              </a:ext>
            </a:extLst>
          </p:cNvPr>
          <p:cNvSpPr>
            <a:spLocks noGrp="1"/>
          </p:cNvSpPr>
          <p:nvPr>
            <p:ph type="sldNum" sz="quarter" idx="12"/>
          </p:nvPr>
        </p:nvSpPr>
        <p:spPr/>
        <p:txBody>
          <a:bodyPr/>
          <a:lstStyle/>
          <a:p>
            <a:fld id="{29AE5877-F794-447B-BA25-E6782F453333}" type="slidenum">
              <a:rPr lang="pt-BR" smtClean="0"/>
              <a:t>‹nº›</a:t>
            </a:fld>
            <a:endParaRPr lang="pt-BR"/>
          </a:p>
        </p:txBody>
      </p:sp>
    </p:spTree>
    <p:extLst>
      <p:ext uri="{BB962C8B-B14F-4D97-AF65-F5344CB8AC3E}">
        <p14:creationId xmlns:p14="http://schemas.microsoft.com/office/powerpoint/2010/main" val="852103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E2125D-8BD9-4760-B758-5646FB205FED}"/>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34C0395F-178F-4BCB-9E00-7AA5B9F51D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B32F78BB-5EB9-48F8-B95B-A716E8C4C19B}"/>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339C150-E825-4ED6-829F-D72868A91E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4E4E14EC-FE07-4BE7-A9F6-B0AE63099932}"/>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412E368F-4538-4195-9BC5-2BBE425F9667}"/>
              </a:ext>
            </a:extLst>
          </p:cNvPr>
          <p:cNvSpPr>
            <a:spLocks noGrp="1"/>
          </p:cNvSpPr>
          <p:nvPr>
            <p:ph type="dt" sz="half" idx="10"/>
          </p:nvPr>
        </p:nvSpPr>
        <p:spPr/>
        <p:txBody>
          <a:bodyPr/>
          <a:lstStyle/>
          <a:p>
            <a:fld id="{300EE9C3-BBD6-4F90-AAE1-A8B7B5134B04}" type="datetimeFigureOut">
              <a:rPr lang="pt-BR" smtClean="0"/>
              <a:t>01/12/2020</a:t>
            </a:fld>
            <a:endParaRPr lang="pt-BR"/>
          </a:p>
        </p:txBody>
      </p:sp>
      <p:sp>
        <p:nvSpPr>
          <p:cNvPr id="8" name="Espaço Reservado para Rodapé 7">
            <a:extLst>
              <a:ext uri="{FF2B5EF4-FFF2-40B4-BE49-F238E27FC236}">
                <a16:creationId xmlns:a16="http://schemas.microsoft.com/office/drawing/2014/main" id="{D20B6A24-C57F-47C4-9DA4-1F984FD8DE03}"/>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618AF113-6AB0-47BE-8E9A-4D54473D3D63}"/>
              </a:ext>
            </a:extLst>
          </p:cNvPr>
          <p:cNvSpPr>
            <a:spLocks noGrp="1"/>
          </p:cNvSpPr>
          <p:nvPr>
            <p:ph type="sldNum" sz="quarter" idx="12"/>
          </p:nvPr>
        </p:nvSpPr>
        <p:spPr/>
        <p:txBody>
          <a:bodyPr/>
          <a:lstStyle/>
          <a:p>
            <a:fld id="{29AE5877-F794-447B-BA25-E6782F453333}" type="slidenum">
              <a:rPr lang="pt-BR" smtClean="0"/>
              <a:t>‹nº›</a:t>
            </a:fld>
            <a:endParaRPr lang="pt-BR"/>
          </a:p>
        </p:txBody>
      </p:sp>
    </p:spTree>
    <p:extLst>
      <p:ext uri="{BB962C8B-B14F-4D97-AF65-F5344CB8AC3E}">
        <p14:creationId xmlns:p14="http://schemas.microsoft.com/office/powerpoint/2010/main" val="238045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604A5F-C9C5-4C07-8543-9A397355269C}"/>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72023356-0B6A-4F75-B4B6-A4EE3AAD9EC1}"/>
              </a:ext>
            </a:extLst>
          </p:cNvPr>
          <p:cNvSpPr>
            <a:spLocks noGrp="1"/>
          </p:cNvSpPr>
          <p:nvPr>
            <p:ph type="dt" sz="half" idx="10"/>
          </p:nvPr>
        </p:nvSpPr>
        <p:spPr/>
        <p:txBody>
          <a:bodyPr/>
          <a:lstStyle/>
          <a:p>
            <a:fld id="{300EE9C3-BBD6-4F90-AAE1-A8B7B5134B04}" type="datetimeFigureOut">
              <a:rPr lang="pt-BR" smtClean="0"/>
              <a:t>01/12/2020</a:t>
            </a:fld>
            <a:endParaRPr lang="pt-BR"/>
          </a:p>
        </p:txBody>
      </p:sp>
      <p:sp>
        <p:nvSpPr>
          <p:cNvPr id="4" name="Espaço Reservado para Rodapé 3">
            <a:extLst>
              <a:ext uri="{FF2B5EF4-FFF2-40B4-BE49-F238E27FC236}">
                <a16:creationId xmlns:a16="http://schemas.microsoft.com/office/drawing/2014/main" id="{6BF70D13-6662-40BD-BB65-02A4FE19636E}"/>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57490222-8432-4D28-94EB-B6C07D21EF4E}"/>
              </a:ext>
            </a:extLst>
          </p:cNvPr>
          <p:cNvSpPr>
            <a:spLocks noGrp="1"/>
          </p:cNvSpPr>
          <p:nvPr>
            <p:ph type="sldNum" sz="quarter" idx="12"/>
          </p:nvPr>
        </p:nvSpPr>
        <p:spPr/>
        <p:txBody>
          <a:bodyPr/>
          <a:lstStyle/>
          <a:p>
            <a:fld id="{29AE5877-F794-447B-BA25-E6782F453333}" type="slidenum">
              <a:rPr lang="pt-BR" smtClean="0"/>
              <a:t>‹nº›</a:t>
            </a:fld>
            <a:endParaRPr lang="pt-BR"/>
          </a:p>
        </p:txBody>
      </p:sp>
    </p:spTree>
    <p:extLst>
      <p:ext uri="{BB962C8B-B14F-4D97-AF65-F5344CB8AC3E}">
        <p14:creationId xmlns:p14="http://schemas.microsoft.com/office/powerpoint/2010/main" val="1935649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BE5AD824-DD83-4131-B163-BD07C9BE1171}"/>
              </a:ext>
            </a:extLst>
          </p:cNvPr>
          <p:cNvSpPr>
            <a:spLocks noGrp="1"/>
          </p:cNvSpPr>
          <p:nvPr>
            <p:ph type="dt" sz="half" idx="10"/>
          </p:nvPr>
        </p:nvSpPr>
        <p:spPr/>
        <p:txBody>
          <a:bodyPr/>
          <a:lstStyle/>
          <a:p>
            <a:fld id="{300EE9C3-BBD6-4F90-AAE1-A8B7B5134B04}" type="datetimeFigureOut">
              <a:rPr lang="pt-BR" smtClean="0"/>
              <a:t>01/12/2020</a:t>
            </a:fld>
            <a:endParaRPr lang="pt-BR"/>
          </a:p>
        </p:txBody>
      </p:sp>
      <p:sp>
        <p:nvSpPr>
          <p:cNvPr id="3" name="Espaço Reservado para Rodapé 2">
            <a:extLst>
              <a:ext uri="{FF2B5EF4-FFF2-40B4-BE49-F238E27FC236}">
                <a16:creationId xmlns:a16="http://schemas.microsoft.com/office/drawing/2014/main" id="{47F6B84E-99D2-4B79-86B8-2B21EA9017D9}"/>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B83BA4CA-9F19-4EC8-81DE-0F5E3EA77C39}"/>
              </a:ext>
            </a:extLst>
          </p:cNvPr>
          <p:cNvSpPr>
            <a:spLocks noGrp="1"/>
          </p:cNvSpPr>
          <p:nvPr>
            <p:ph type="sldNum" sz="quarter" idx="12"/>
          </p:nvPr>
        </p:nvSpPr>
        <p:spPr/>
        <p:txBody>
          <a:bodyPr/>
          <a:lstStyle/>
          <a:p>
            <a:fld id="{29AE5877-F794-447B-BA25-E6782F453333}" type="slidenum">
              <a:rPr lang="pt-BR" smtClean="0"/>
              <a:t>‹nº›</a:t>
            </a:fld>
            <a:endParaRPr lang="pt-BR"/>
          </a:p>
        </p:txBody>
      </p:sp>
    </p:spTree>
    <p:extLst>
      <p:ext uri="{BB962C8B-B14F-4D97-AF65-F5344CB8AC3E}">
        <p14:creationId xmlns:p14="http://schemas.microsoft.com/office/powerpoint/2010/main" val="220700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E2A33E-AD87-47B4-941E-5CE0BAFE74AB}"/>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975FFCD0-E8A3-45DD-8A26-A1C5041329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5CDA1F33-A7E2-4753-91AE-1C75BA97E3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6159C3F6-96A0-4ED9-A5CC-E29049212E64}"/>
              </a:ext>
            </a:extLst>
          </p:cNvPr>
          <p:cNvSpPr>
            <a:spLocks noGrp="1"/>
          </p:cNvSpPr>
          <p:nvPr>
            <p:ph type="dt" sz="half" idx="10"/>
          </p:nvPr>
        </p:nvSpPr>
        <p:spPr/>
        <p:txBody>
          <a:bodyPr/>
          <a:lstStyle/>
          <a:p>
            <a:fld id="{300EE9C3-BBD6-4F90-AAE1-A8B7B5134B04}" type="datetimeFigureOut">
              <a:rPr lang="pt-BR" smtClean="0"/>
              <a:t>01/12/2020</a:t>
            </a:fld>
            <a:endParaRPr lang="pt-BR"/>
          </a:p>
        </p:txBody>
      </p:sp>
      <p:sp>
        <p:nvSpPr>
          <p:cNvPr id="6" name="Espaço Reservado para Rodapé 5">
            <a:extLst>
              <a:ext uri="{FF2B5EF4-FFF2-40B4-BE49-F238E27FC236}">
                <a16:creationId xmlns:a16="http://schemas.microsoft.com/office/drawing/2014/main" id="{43EB0F3B-7699-439C-8667-32D2CC603A1B}"/>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F8C2717-D4D4-4D0A-93DC-5E58C3AC3F08}"/>
              </a:ext>
            </a:extLst>
          </p:cNvPr>
          <p:cNvSpPr>
            <a:spLocks noGrp="1"/>
          </p:cNvSpPr>
          <p:nvPr>
            <p:ph type="sldNum" sz="quarter" idx="12"/>
          </p:nvPr>
        </p:nvSpPr>
        <p:spPr/>
        <p:txBody>
          <a:bodyPr/>
          <a:lstStyle/>
          <a:p>
            <a:fld id="{29AE5877-F794-447B-BA25-E6782F453333}" type="slidenum">
              <a:rPr lang="pt-BR" smtClean="0"/>
              <a:t>‹nº›</a:t>
            </a:fld>
            <a:endParaRPr lang="pt-BR"/>
          </a:p>
        </p:txBody>
      </p:sp>
    </p:spTree>
    <p:extLst>
      <p:ext uri="{BB962C8B-B14F-4D97-AF65-F5344CB8AC3E}">
        <p14:creationId xmlns:p14="http://schemas.microsoft.com/office/powerpoint/2010/main" val="1682878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BE4D5A-F112-476F-9861-8DCA0B70192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080E7CDB-0CDF-435A-99BB-1D4C9CFDD8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0103F97C-0C0A-490E-87EB-8DDF4B933F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069284A9-F80E-4A07-8542-9754339A9D64}"/>
              </a:ext>
            </a:extLst>
          </p:cNvPr>
          <p:cNvSpPr>
            <a:spLocks noGrp="1"/>
          </p:cNvSpPr>
          <p:nvPr>
            <p:ph type="dt" sz="half" idx="10"/>
          </p:nvPr>
        </p:nvSpPr>
        <p:spPr/>
        <p:txBody>
          <a:bodyPr/>
          <a:lstStyle/>
          <a:p>
            <a:fld id="{300EE9C3-BBD6-4F90-AAE1-A8B7B5134B04}" type="datetimeFigureOut">
              <a:rPr lang="pt-BR" smtClean="0"/>
              <a:t>01/12/2020</a:t>
            </a:fld>
            <a:endParaRPr lang="pt-BR"/>
          </a:p>
        </p:txBody>
      </p:sp>
      <p:sp>
        <p:nvSpPr>
          <p:cNvPr id="6" name="Espaço Reservado para Rodapé 5">
            <a:extLst>
              <a:ext uri="{FF2B5EF4-FFF2-40B4-BE49-F238E27FC236}">
                <a16:creationId xmlns:a16="http://schemas.microsoft.com/office/drawing/2014/main" id="{5A0E5963-43DA-413F-9259-3B5F230E2FE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4B917201-8985-4C4B-8B8C-056257FEAA98}"/>
              </a:ext>
            </a:extLst>
          </p:cNvPr>
          <p:cNvSpPr>
            <a:spLocks noGrp="1"/>
          </p:cNvSpPr>
          <p:nvPr>
            <p:ph type="sldNum" sz="quarter" idx="12"/>
          </p:nvPr>
        </p:nvSpPr>
        <p:spPr/>
        <p:txBody>
          <a:bodyPr/>
          <a:lstStyle/>
          <a:p>
            <a:fld id="{29AE5877-F794-447B-BA25-E6782F453333}" type="slidenum">
              <a:rPr lang="pt-BR" smtClean="0"/>
              <a:t>‹nº›</a:t>
            </a:fld>
            <a:endParaRPr lang="pt-BR"/>
          </a:p>
        </p:txBody>
      </p:sp>
    </p:spTree>
    <p:extLst>
      <p:ext uri="{BB962C8B-B14F-4D97-AF65-F5344CB8AC3E}">
        <p14:creationId xmlns:p14="http://schemas.microsoft.com/office/powerpoint/2010/main" val="2838399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F02AB082-461E-4E6F-A300-132AAEC19F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357E68D9-347B-45CE-830D-9FCD94D4BF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EE0C8C7-BBB3-44DF-9B4D-60221E3053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0EE9C3-BBD6-4F90-AAE1-A8B7B5134B04}" type="datetimeFigureOut">
              <a:rPr lang="pt-BR" smtClean="0"/>
              <a:t>01/12/2020</a:t>
            </a:fld>
            <a:endParaRPr lang="pt-BR"/>
          </a:p>
        </p:txBody>
      </p:sp>
      <p:sp>
        <p:nvSpPr>
          <p:cNvPr id="5" name="Espaço Reservado para Rodapé 4">
            <a:extLst>
              <a:ext uri="{FF2B5EF4-FFF2-40B4-BE49-F238E27FC236}">
                <a16:creationId xmlns:a16="http://schemas.microsoft.com/office/drawing/2014/main" id="{3872A50E-DB57-4596-8D3F-6B1D015D52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6D721541-B71C-4289-A33E-28909045A6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AE5877-F794-447B-BA25-E6782F453333}" type="slidenum">
              <a:rPr lang="pt-BR" smtClean="0"/>
              <a:t>‹nº›</a:t>
            </a:fld>
            <a:endParaRPr lang="pt-BR"/>
          </a:p>
        </p:txBody>
      </p:sp>
    </p:spTree>
    <p:extLst>
      <p:ext uri="{BB962C8B-B14F-4D97-AF65-F5344CB8AC3E}">
        <p14:creationId xmlns:p14="http://schemas.microsoft.com/office/powerpoint/2010/main" val="3849293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7C1E5815-D54C-487F-A054-6D4930AD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m 4" descr="Uma imagem contendo Diagrama&#10;&#10;Descrição gerada automaticamente">
            <a:extLst>
              <a:ext uri="{FF2B5EF4-FFF2-40B4-BE49-F238E27FC236}">
                <a16:creationId xmlns:a16="http://schemas.microsoft.com/office/drawing/2014/main" id="{3C552AE7-BEED-49D6-8A6A-5F42FBD4C1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7021" y="643468"/>
            <a:ext cx="7452930" cy="5571066"/>
          </a:xfrm>
          <a:prstGeom prst="rect">
            <a:avLst/>
          </a:prstGeom>
        </p:spPr>
      </p:pic>
      <p:sp>
        <p:nvSpPr>
          <p:cNvPr id="17" name="Freeform: Shape 11">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6" name="CaixaDeTexto 5">
            <a:extLst>
              <a:ext uri="{FF2B5EF4-FFF2-40B4-BE49-F238E27FC236}">
                <a16:creationId xmlns:a16="http://schemas.microsoft.com/office/drawing/2014/main" id="{5449BC92-5475-481E-96C2-BD9C24828CB7}"/>
              </a:ext>
            </a:extLst>
          </p:cNvPr>
          <p:cNvSpPr txBox="1"/>
          <p:nvPr/>
        </p:nvSpPr>
        <p:spPr>
          <a:xfrm>
            <a:off x="8478304" y="6017396"/>
            <a:ext cx="3153747" cy="707886"/>
          </a:xfrm>
          <a:prstGeom prst="rect">
            <a:avLst/>
          </a:prstGeom>
          <a:noFill/>
        </p:spPr>
        <p:txBody>
          <a:bodyPr wrap="square" rtlCol="0">
            <a:spAutoFit/>
          </a:bodyPr>
          <a:lstStyle/>
          <a:p>
            <a:r>
              <a:rPr lang="es-419" sz="4000">
                <a:solidFill>
                  <a:srgbClr val="FF0000"/>
                </a:solidFill>
                <a:latin typeface="Mistral" panose="03090702030407020403" pitchFamily="66" charset="0"/>
              </a:rPr>
              <a:t>Estadísticas 2019</a:t>
            </a:r>
            <a:endParaRPr lang="es-419" dirty="0">
              <a:solidFill>
                <a:srgbClr val="FF0000"/>
              </a:solidFill>
              <a:latin typeface="Mistral" panose="03090702030407020403" pitchFamily="66" charset="0"/>
            </a:endParaRPr>
          </a:p>
        </p:txBody>
      </p:sp>
    </p:spTree>
    <p:extLst>
      <p:ext uri="{BB962C8B-B14F-4D97-AF65-F5344CB8AC3E}">
        <p14:creationId xmlns:p14="http://schemas.microsoft.com/office/powerpoint/2010/main" val="2936472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m 4" descr="Uma imagem contendo Diagrama&#10;&#10;Descrição gerada automaticamente">
            <a:extLst>
              <a:ext uri="{FF2B5EF4-FFF2-40B4-BE49-F238E27FC236}">
                <a16:creationId xmlns:a16="http://schemas.microsoft.com/office/drawing/2014/main" id="{0B6C96F3-3A11-49BF-AB6F-7BC17D81B7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8669" y="5796288"/>
            <a:ext cx="1313331" cy="1061712"/>
          </a:xfrm>
          <a:prstGeom prst="rect">
            <a:avLst/>
          </a:prstGeom>
        </p:spPr>
      </p:pic>
      <p:graphicFrame>
        <p:nvGraphicFramePr>
          <p:cNvPr id="3" name="Gráfico 2">
            <a:extLst>
              <a:ext uri="{FF2B5EF4-FFF2-40B4-BE49-F238E27FC236}">
                <a16:creationId xmlns:a16="http://schemas.microsoft.com/office/drawing/2014/main" id="{6BC54149-6B6A-408E-9770-E132F74D1B62}"/>
              </a:ext>
            </a:extLst>
          </p:cNvPr>
          <p:cNvGraphicFramePr>
            <a:graphicFrameLocks/>
          </p:cNvGraphicFramePr>
          <p:nvPr>
            <p:extLst>
              <p:ext uri="{D42A27DB-BD31-4B8C-83A1-F6EECF244321}">
                <p14:modId xmlns:p14="http://schemas.microsoft.com/office/powerpoint/2010/main" val="1771500749"/>
              </p:ext>
            </p:extLst>
          </p:nvPr>
        </p:nvGraphicFramePr>
        <p:xfrm>
          <a:off x="137626" y="633738"/>
          <a:ext cx="10905066" cy="5571067"/>
        </p:xfrm>
        <a:graphic>
          <a:graphicData uri="http://schemas.openxmlformats.org/drawingml/2006/chart">
            <c:chart xmlns:c="http://schemas.openxmlformats.org/drawingml/2006/chart" xmlns:r="http://schemas.openxmlformats.org/officeDocument/2006/relationships" r:id="rId3"/>
          </a:graphicData>
        </a:graphic>
      </p:graphicFrame>
      <p:sp>
        <p:nvSpPr>
          <p:cNvPr id="2" name="CaixaDeTexto 1">
            <a:extLst>
              <a:ext uri="{FF2B5EF4-FFF2-40B4-BE49-F238E27FC236}">
                <a16:creationId xmlns:a16="http://schemas.microsoft.com/office/drawing/2014/main" id="{F6246AF7-4339-41FD-B3AC-9BB0EB0DE867}"/>
              </a:ext>
            </a:extLst>
          </p:cNvPr>
          <p:cNvSpPr txBox="1"/>
          <p:nvPr/>
        </p:nvSpPr>
        <p:spPr>
          <a:xfrm>
            <a:off x="90375" y="1631"/>
            <a:ext cx="10425226" cy="1569660"/>
          </a:xfrm>
          <a:prstGeom prst="rect">
            <a:avLst/>
          </a:prstGeom>
          <a:noFill/>
        </p:spPr>
        <p:txBody>
          <a:bodyPr wrap="square" rtlCol="0">
            <a:spAutoFit/>
          </a:bodyPr>
          <a:lstStyle/>
          <a:p>
            <a:r>
              <a:rPr lang="es-ES" sz="2400" u="sng" dirty="0">
                <a:solidFill>
                  <a:schemeClr val="accent6">
                    <a:lumMod val="50000"/>
                  </a:schemeClr>
                </a:solidFill>
                <a:latin typeface="Mistral" panose="03090702030407020403" pitchFamily="66" charset="0"/>
              </a:rPr>
              <a:t>IFIF</a:t>
            </a:r>
            <a:r>
              <a:rPr lang="es-ES" sz="2400" dirty="0">
                <a:solidFill>
                  <a:schemeClr val="accent6">
                    <a:lumMod val="50000"/>
                  </a:schemeClr>
                </a:solidFill>
                <a:latin typeface="Mistral" panose="03090702030407020403" pitchFamily="66" charset="0"/>
              </a:rPr>
              <a:t>: “La producción mundial de piensos compuestos se estima en más de mil millones de toneladas anuales. La fabricación mundial de piensos comerciales genera una facturación anual estimada de más de 400.000 millones de dólares estadounidenses”.</a:t>
            </a:r>
          </a:p>
          <a:p>
            <a:r>
              <a:rPr lang="es-ES" sz="2400" dirty="0" err="1">
                <a:solidFill>
                  <a:schemeClr val="accent6">
                    <a:lumMod val="50000"/>
                  </a:schemeClr>
                </a:solidFill>
                <a:latin typeface="Mistral" panose="03090702030407020403" pitchFamily="66" charset="0"/>
              </a:rPr>
              <a:t>Latam</a:t>
            </a:r>
            <a:r>
              <a:rPr lang="es-ES" sz="2400" dirty="0">
                <a:solidFill>
                  <a:schemeClr val="accent6">
                    <a:lumMod val="50000"/>
                  </a:schemeClr>
                </a:solidFill>
                <a:latin typeface="Mistral" panose="03090702030407020403" pitchFamily="66" charset="0"/>
              </a:rPr>
              <a:t> representa aprox. 18% de la producción mundial de alimento para animales.</a:t>
            </a:r>
          </a:p>
        </p:txBody>
      </p:sp>
      <p:sp>
        <p:nvSpPr>
          <p:cNvPr id="6" name="CaixaDeTexto 5">
            <a:extLst>
              <a:ext uri="{FF2B5EF4-FFF2-40B4-BE49-F238E27FC236}">
                <a16:creationId xmlns:a16="http://schemas.microsoft.com/office/drawing/2014/main" id="{00C0C9E1-81F2-429D-BA22-7B5BB67A2BB6}"/>
              </a:ext>
            </a:extLst>
          </p:cNvPr>
          <p:cNvSpPr txBox="1"/>
          <p:nvPr/>
        </p:nvSpPr>
        <p:spPr>
          <a:xfrm>
            <a:off x="1342334" y="4954901"/>
            <a:ext cx="1011677" cy="261610"/>
          </a:xfrm>
          <a:prstGeom prst="rect">
            <a:avLst/>
          </a:prstGeom>
          <a:noFill/>
        </p:spPr>
        <p:txBody>
          <a:bodyPr wrap="square" rtlCol="0">
            <a:spAutoFit/>
          </a:bodyPr>
          <a:lstStyle/>
          <a:p>
            <a:r>
              <a:rPr lang="pt-BR" sz="1050" i="1" dirty="0">
                <a:solidFill>
                  <a:schemeClr val="accent6">
                    <a:lumMod val="50000"/>
                  </a:schemeClr>
                </a:solidFill>
                <a:latin typeface="Arial Nova Cond" panose="020B0506020202020204" pitchFamily="34" charset="0"/>
              </a:rPr>
              <a:t>↑ 3,7%</a:t>
            </a:r>
          </a:p>
        </p:txBody>
      </p:sp>
      <p:sp>
        <p:nvSpPr>
          <p:cNvPr id="7" name="CaixaDeTexto 6">
            <a:extLst>
              <a:ext uri="{FF2B5EF4-FFF2-40B4-BE49-F238E27FC236}">
                <a16:creationId xmlns:a16="http://schemas.microsoft.com/office/drawing/2014/main" id="{F29409CA-F313-42E4-B73D-1AFD12E99809}"/>
              </a:ext>
            </a:extLst>
          </p:cNvPr>
          <p:cNvSpPr txBox="1"/>
          <p:nvPr/>
        </p:nvSpPr>
        <p:spPr>
          <a:xfrm>
            <a:off x="2268854" y="4194790"/>
            <a:ext cx="600527" cy="261610"/>
          </a:xfrm>
          <a:prstGeom prst="rect">
            <a:avLst/>
          </a:prstGeom>
          <a:noFill/>
        </p:spPr>
        <p:txBody>
          <a:bodyPr wrap="square" rtlCol="0">
            <a:spAutoFit/>
          </a:bodyPr>
          <a:lstStyle/>
          <a:p>
            <a:r>
              <a:rPr lang="pt-BR" sz="1050" i="1" dirty="0">
                <a:solidFill>
                  <a:schemeClr val="accent6">
                    <a:lumMod val="50000"/>
                  </a:schemeClr>
                </a:solidFill>
                <a:latin typeface="Arial Nova Cond" panose="020B0506020202020204" pitchFamily="34" charset="0"/>
              </a:rPr>
              <a:t>↑ 5,7%</a:t>
            </a:r>
          </a:p>
        </p:txBody>
      </p:sp>
      <p:sp>
        <p:nvSpPr>
          <p:cNvPr id="8" name="CaixaDeTexto 7">
            <a:extLst>
              <a:ext uri="{FF2B5EF4-FFF2-40B4-BE49-F238E27FC236}">
                <a16:creationId xmlns:a16="http://schemas.microsoft.com/office/drawing/2014/main" id="{C94F1F44-276D-4DA7-BC64-A50A2C49166D}"/>
              </a:ext>
            </a:extLst>
          </p:cNvPr>
          <p:cNvSpPr txBox="1"/>
          <p:nvPr/>
        </p:nvSpPr>
        <p:spPr>
          <a:xfrm>
            <a:off x="3143771" y="4390582"/>
            <a:ext cx="600528" cy="261610"/>
          </a:xfrm>
          <a:prstGeom prst="rect">
            <a:avLst/>
          </a:prstGeom>
          <a:noFill/>
        </p:spPr>
        <p:txBody>
          <a:bodyPr wrap="square" rtlCol="0">
            <a:spAutoFit/>
          </a:bodyPr>
          <a:lstStyle/>
          <a:p>
            <a:r>
              <a:rPr lang="pt-BR" sz="1050" i="1" dirty="0">
                <a:solidFill>
                  <a:schemeClr val="accent6">
                    <a:lumMod val="50000"/>
                  </a:schemeClr>
                </a:solidFill>
                <a:latin typeface="Arial Nova Cond" panose="020B0506020202020204" pitchFamily="34" charset="0"/>
              </a:rPr>
              <a:t>↑ 2,5%</a:t>
            </a:r>
          </a:p>
        </p:txBody>
      </p:sp>
      <p:sp>
        <p:nvSpPr>
          <p:cNvPr id="9" name="CaixaDeTexto 8">
            <a:extLst>
              <a:ext uri="{FF2B5EF4-FFF2-40B4-BE49-F238E27FC236}">
                <a16:creationId xmlns:a16="http://schemas.microsoft.com/office/drawing/2014/main" id="{F5212775-BD1E-4623-8553-981BAB5BEB74}"/>
              </a:ext>
            </a:extLst>
          </p:cNvPr>
          <p:cNvSpPr txBox="1"/>
          <p:nvPr/>
        </p:nvSpPr>
        <p:spPr>
          <a:xfrm>
            <a:off x="4133381" y="3889923"/>
            <a:ext cx="576449" cy="261610"/>
          </a:xfrm>
          <a:prstGeom prst="rect">
            <a:avLst/>
          </a:prstGeom>
          <a:noFill/>
        </p:spPr>
        <p:txBody>
          <a:bodyPr wrap="square" rtlCol="0">
            <a:spAutoFit/>
          </a:bodyPr>
          <a:lstStyle/>
          <a:p>
            <a:r>
              <a:rPr lang="pt-BR" sz="1050" i="1" dirty="0">
                <a:solidFill>
                  <a:schemeClr val="accent6">
                    <a:lumMod val="50000"/>
                  </a:schemeClr>
                </a:solidFill>
                <a:latin typeface="Arial Nova Cond" panose="020B0506020202020204" pitchFamily="34" charset="0"/>
              </a:rPr>
              <a:t>↑ 2 %</a:t>
            </a:r>
          </a:p>
        </p:txBody>
      </p:sp>
      <p:sp>
        <p:nvSpPr>
          <p:cNvPr id="11" name="CaixaDeTexto 10">
            <a:extLst>
              <a:ext uri="{FF2B5EF4-FFF2-40B4-BE49-F238E27FC236}">
                <a16:creationId xmlns:a16="http://schemas.microsoft.com/office/drawing/2014/main" id="{2FF00A2F-FE60-4C4D-9FBF-196484A1EFAB}"/>
              </a:ext>
            </a:extLst>
          </p:cNvPr>
          <p:cNvSpPr txBox="1"/>
          <p:nvPr/>
        </p:nvSpPr>
        <p:spPr>
          <a:xfrm>
            <a:off x="5000609" y="4020728"/>
            <a:ext cx="651268" cy="261610"/>
          </a:xfrm>
          <a:prstGeom prst="rect">
            <a:avLst/>
          </a:prstGeom>
          <a:noFill/>
        </p:spPr>
        <p:txBody>
          <a:bodyPr wrap="square" rtlCol="0">
            <a:spAutoFit/>
          </a:bodyPr>
          <a:lstStyle/>
          <a:p>
            <a:r>
              <a:rPr lang="pt-BR" sz="1050" i="1" dirty="0">
                <a:solidFill>
                  <a:schemeClr val="accent6">
                    <a:lumMod val="50000"/>
                  </a:schemeClr>
                </a:solidFill>
                <a:latin typeface="Arial Nova Cond" panose="020B0506020202020204" pitchFamily="34" charset="0"/>
              </a:rPr>
              <a:t>↑ 3,5%</a:t>
            </a:r>
          </a:p>
        </p:txBody>
      </p:sp>
      <p:sp>
        <p:nvSpPr>
          <p:cNvPr id="12" name="CaixaDeTexto 11">
            <a:extLst>
              <a:ext uri="{FF2B5EF4-FFF2-40B4-BE49-F238E27FC236}">
                <a16:creationId xmlns:a16="http://schemas.microsoft.com/office/drawing/2014/main" id="{A2E89FE1-97FC-4605-A850-803DD846E52F}"/>
              </a:ext>
            </a:extLst>
          </p:cNvPr>
          <p:cNvSpPr txBox="1"/>
          <p:nvPr/>
        </p:nvSpPr>
        <p:spPr>
          <a:xfrm>
            <a:off x="5967359" y="3520693"/>
            <a:ext cx="576449" cy="253916"/>
          </a:xfrm>
          <a:prstGeom prst="rect">
            <a:avLst/>
          </a:prstGeom>
          <a:noFill/>
        </p:spPr>
        <p:txBody>
          <a:bodyPr wrap="square" rtlCol="0">
            <a:spAutoFit/>
          </a:bodyPr>
          <a:lstStyle/>
          <a:p>
            <a:r>
              <a:rPr lang="pt-BR" sz="1050" i="1" dirty="0">
                <a:solidFill>
                  <a:schemeClr val="accent6">
                    <a:lumMod val="50000"/>
                  </a:schemeClr>
                </a:solidFill>
                <a:latin typeface="Arial Nova Cond" panose="020B0506020202020204" pitchFamily="34" charset="0"/>
              </a:rPr>
              <a:t>↑0,7%</a:t>
            </a:r>
          </a:p>
        </p:txBody>
      </p:sp>
      <p:sp>
        <p:nvSpPr>
          <p:cNvPr id="13" name="CaixaDeTexto 12">
            <a:extLst>
              <a:ext uri="{FF2B5EF4-FFF2-40B4-BE49-F238E27FC236}">
                <a16:creationId xmlns:a16="http://schemas.microsoft.com/office/drawing/2014/main" id="{8F076909-AEA4-4670-9C07-470D5D9C5843}"/>
              </a:ext>
            </a:extLst>
          </p:cNvPr>
          <p:cNvSpPr txBox="1"/>
          <p:nvPr/>
        </p:nvSpPr>
        <p:spPr>
          <a:xfrm>
            <a:off x="6905723" y="3774609"/>
            <a:ext cx="576449" cy="261610"/>
          </a:xfrm>
          <a:prstGeom prst="rect">
            <a:avLst/>
          </a:prstGeom>
          <a:noFill/>
        </p:spPr>
        <p:txBody>
          <a:bodyPr wrap="square" rtlCol="0">
            <a:spAutoFit/>
          </a:bodyPr>
          <a:lstStyle/>
          <a:p>
            <a:r>
              <a:rPr lang="pt-BR" sz="1050" i="1" dirty="0">
                <a:solidFill>
                  <a:schemeClr val="accent6">
                    <a:lumMod val="50000"/>
                  </a:schemeClr>
                </a:solidFill>
                <a:latin typeface="Arial Nova Cond" panose="020B0506020202020204" pitchFamily="34" charset="0"/>
              </a:rPr>
              <a:t>↑ 2 %</a:t>
            </a:r>
          </a:p>
        </p:txBody>
      </p:sp>
      <p:sp>
        <p:nvSpPr>
          <p:cNvPr id="14" name="CaixaDeTexto 13">
            <a:extLst>
              <a:ext uri="{FF2B5EF4-FFF2-40B4-BE49-F238E27FC236}">
                <a16:creationId xmlns:a16="http://schemas.microsoft.com/office/drawing/2014/main" id="{0DC95571-A3EC-4F9B-B951-8F6D2D3223BE}"/>
              </a:ext>
            </a:extLst>
          </p:cNvPr>
          <p:cNvSpPr txBox="1"/>
          <p:nvPr/>
        </p:nvSpPr>
        <p:spPr>
          <a:xfrm>
            <a:off x="7819621" y="2893594"/>
            <a:ext cx="696866" cy="261610"/>
          </a:xfrm>
          <a:prstGeom prst="rect">
            <a:avLst/>
          </a:prstGeom>
          <a:noFill/>
        </p:spPr>
        <p:txBody>
          <a:bodyPr wrap="square" rtlCol="0">
            <a:spAutoFit/>
          </a:bodyPr>
          <a:lstStyle/>
          <a:p>
            <a:r>
              <a:rPr lang="pt-BR" sz="1050" i="1" dirty="0">
                <a:solidFill>
                  <a:schemeClr val="accent6">
                    <a:lumMod val="50000"/>
                  </a:schemeClr>
                </a:solidFill>
                <a:latin typeface="Arial Nova Cond" panose="020B0506020202020204" pitchFamily="34" charset="0"/>
              </a:rPr>
              <a:t>↑ 6,1 %</a:t>
            </a:r>
          </a:p>
        </p:txBody>
      </p:sp>
      <p:sp>
        <p:nvSpPr>
          <p:cNvPr id="15" name="CaixaDeTexto 14">
            <a:extLst>
              <a:ext uri="{FF2B5EF4-FFF2-40B4-BE49-F238E27FC236}">
                <a16:creationId xmlns:a16="http://schemas.microsoft.com/office/drawing/2014/main" id="{F5F5B716-93A5-4D13-8C63-F811DD06592F}"/>
              </a:ext>
            </a:extLst>
          </p:cNvPr>
          <p:cNvSpPr txBox="1"/>
          <p:nvPr/>
        </p:nvSpPr>
        <p:spPr>
          <a:xfrm>
            <a:off x="8702681" y="3026224"/>
            <a:ext cx="696867" cy="261610"/>
          </a:xfrm>
          <a:prstGeom prst="rect">
            <a:avLst/>
          </a:prstGeom>
          <a:noFill/>
        </p:spPr>
        <p:txBody>
          <a:bodyPr wrap="square" rtlCol="0">
            <a:spAutoFit/>
          </a:bodyPr>
          <a:lstStyle/>
          <a:p>
            <a:r>
              <a:rPr lang="pt-BR" sz="1050" i="1" dirty="0">
                <a:solidFill>
                  <a:schemeClr val="accent6">
                    <a:lumMod val="50000"/>
                  </a:schemeClr>
                </a:solidFill>
                <a:latin typeface="Arial Nova Cond" panose="020B0506020202020204" pitchFamily="34" charset="0"/>
              </a:rPr>
              <a:t>↑ 2,3 %</a:t>
            </a:r>
          </a:p>
        </p:txBody>
      </p:sp>
      <p:sp>
        <p:nvSpPr>
          <p:cNvPr id="16" name="CaixaDeTexto 15">
            <a:extLst>
              <a:ext uri="{FF2B5EF4-FFF2-40B4-BE49-F238E27FC236}">
                <a16:creationId xmlns:a16="http://schemas.microsoft.com/office/drawing/2014/main" id="{ED64F98D-CBB2-4F6E-8C55-A914572368D8}"/>
              </a:ext>
            </a:extLst>
          </p:cNvPr>
          <p:cNvSpPr txBox="1"/>
          <p:nvPr/>
        </p:nvSpPr>
        <p:spPr>
          <a:xfrm>
            <a:off x="9639627" y="1786804"/>
            <a:ext cx="696867" cy="261610"/>
          </a:xfrm>
          <a:prstGeom prst="rect">
            <a:avLst/>
          </a:prstGeom>
          <a:noFill/>
        </p:spPr>
        <p:txBody>
          <a:bodyPr wrap="square" rtlCol="0">
            <a:spAutoFit/>
          </a:bodyPr>
          <a:lstStyle/>
          <a:p>
            <a:r>
              <a:rPr lang="pt-BR" sz="1050" i="1" dirty="0">
                <a:solidFill>
                  <a:schemeClr val="accent6">
                    <a:lumMod val="50000"/>
                  </a:schemeClr>
                </a:solidFill>
                <a:latin typeface="Arial Nova Cond" panose="020B0506020202020204" pitchFamily="34" charset="0"/>
              </a:rPr>
              <a:t>↑ 10,5 %</a:t>
            </a:r>
          </a:p>
        </p:txBody>
      </p:sp>
    </p:spTree>
    <p:extLst>
      <p:ext uri="{BB962C8B-B14F-4D97-AF65-F5344CB8AC3E}">
        <p14:creationId xmlns:p14="http://schemas.microsoft.com/office/powerpoint/2010/main" val="425109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Uma imagem contendo Diagrama&#10;&#10;Descrição gerada automaticamente">
            <a:extLst>
              <a:ext uri="{FF2B5EF4-FFF2-40B4-BE49-F238E27FC236}">
                <a16:creationId xmlns:a16="http://schemas.microsoft.com/office/drawing/2014/main" id="{0B6C96F3-3A11-49BF-AB6F-7BC17D81B7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8669" y="5796288"/>
            <a:ext cx="1313331" cy="1061712"/>
          </a:xfrm>
          <a:prstGeom prst="rect">
            <a:avLst/>
          </a:prstGeom>
        </p:spPr>
      </p:pic>
      <p:graphicFrame>
        <p:nvGraphicFramePr>
          <p:cNvPr id="4" name="Gráfico 3">
            <a:extLst>
              <a:ext uri="{FF2B5EF4-FFF2-40B4-BE49-F238E27FC236}">
                <a16:creationId xmlns:a16="http://schemas.microsoft.com/office/drawing/2014/main" id="{164AA225-947D-4576-B5A4-2105C5E209FD}"/>
              </a:ext>
            </a:extLst>
          </p:cNvPr>
          <p:cNvGraphicFramePr>
            <a:graphicFrameLocks/>
          </p:cNvGraphicFramePr>
          <p:nvPr>
            <p:extLst>
              <p:ext uri="{D42A27DB-BD31-4B8C-83A1-F6EECF244321}">
                <p14:modId xmlns:p14="http://schemas.microsoft.com/office/powerpoint/2010/main" val="605851915"/>
              </p:ext>
            </p:extLst>
          </p:nvPr>
        </p:nvGraphicFramePr>
        <p:xfrm>
          <a:off x="695958" y="40821"/>
          <a:ext cx="10237098" cy="6776357"/>
        </p:xfrm>
        <a:graphic>
          <a:graphicData uri="http://schemas.openxmlformats.org/drawingml/2006/chart">
            <c:chart xmlns:c="http://schemas.openxmlformats.org/drawingml/2006/chart" xmlns:r="http://schemas.openxmlformats.org/officeDocument/2006/relationships" r:id="rId3"/>
          </a:graphicData>
        </a:graphic>
      </p:graphicFrame>
      <p:sp>
        <p:nvSpPr>
          <p:cNvPr id="2" name="CaixaDeTexto 1">
            <a:extLst>
              <a:ext uri="{FF2B5EF4-FFF2-40B4-BE49-F238E27FC236}">
                <a16:creationId xmlns:a16="http://schemas.microsoft.com/office/drawing/2014/main" id="{013215D5-B238-4740-98D3-87809C2BEEEE}"/>
              </a:ext>
            </a:extLst>
          </p:cNvPr>
          <p:cNvSpPr txBox="1"/>
          <p:nvPr/>
        </p:nvSpPr>
        <p:spPr>
          <a:xfrm rot="21319997">
            <a:off x="3871691" y="4183923"/>
            <a:ext cx="925689" cy="307777"/>
          </a:xfrm>
          <a:prstGeom prst="rect">
            <a:avLst/>
          </a:prstGeom>
          <a:noFill/>
        </p:spPr>
        <p:txBody>
          <a:bodyPr wrap="square" rtlCol="0">
            <a:spAutoFit/>
          </a:bodyPr>
          <a:lstStyle/>
          <a:p>
            <a:r>
              <a:rPr lang="pt-BR" sz="1400" dirty="0">
                <a:latin typeface="Arial Nova Cond" panose="020B0506020202020204" pitchFamily="34" charset="0"/>
              </a:rPr>
              <a:t>Porcinos</a:t>
            </a:r>
          </a:p>
        </p:txBody>
      </p:sp>
      <p:sp>
        <p:nvSpPr>
          <p:cNvPr id="6" name="CaixaDeTexto 5">
            <a:extLst>
              <a:ext uri="{FF2B5EF4-FFF2-40B4-BE49-F238E27FC236}">
                <a16:creationId xmlns:a16="http://schemas.microsoft.com/office/drawing/2014/main" id="{84F99979-FD91-4201-8C81-145C46A91545}"/>
              </a:ext>
            </a:extLst>
          </p:cNvPr>
          <p:cNvSpPr txBox="1"/>
          <p:nvPr/>
        </p:nvSpPr>
        <p:spPr>
          <a:xfrm rot="21144591">
            <a:off x="1275216" y="1565530"/>
            <a:ext cx="925689" cy="307777"/>
          </a:xfrm>
          <a:prstGeom prst="rect">
            <a:avLst/>
          </a:prstGeom>
          <a:noFill/>
        </p:spPr>
        <p:txBody>
          <a:bodyPr wrap="square" rtlCol="0">
            <a:spAutoFit/>
          </a:bodyPr>
          <a:lstStyle/>
          <a:p>
            <a:r>
              <a:rPr lang="pt-BR" sz="1400" dirty="0">
                <a:latin typeface="Arial Nova Cond" panose="020B0506020202020204" pitchFamily="34" charset="0"/>
              </a:rPr>
              <a:t>Aves</a:t>
            </a:r>
          </a:p>
        </p:txBody>
      </p:sp>
      <p:sp>
        <p:nvSpPr>
          <p:cNvPr id="8" name="CaixaDeTexto 7">
            <a:extLst>
              <a:ext uri="{FF2B5EF4-FFF2-40B4-BE49-F238E27FC236}">
                <a16:creationId xmlns:a16="http://schemas.microsoft.com/office/drawing/2014/main" id="{0307DE51-7EE2-4D09-BD1C-B16215CE9C02}"/>
              </a:ext>
            </a:extLst>
          </p:cNvPr>
          <p:cNvSpPr txBox="1"/>
          <p:nvPr/>
        </p:nvSpPr>
        <p:spPr>
          <a:xfrm rot="21408927">
            <a:off x="1996058" y="4508643"/>
            <a:ext cx="925689" cy="307777"/>
          </a:xfrm>
          <a:prstGeom prst="rect">
            <a:avLst/>
          </a:prstGeom>
          <a:noFill/>
        </p:spPr>
        <p:txBody>
          <a:bodyPr wrap="square" rtlCol="0">
            <a:spAutoFit/>
          </a:bodyPr>
          <a:lstStyle/>
          <a:p>
            <a:r>
              <a:rPr lang="pt-BR" sz="1400" dirty="0">
                <a:latin typeface="Arial Nova Cond" panose="020B0506020202020204" pitchFamily="34" charset="0"/>
              </a:rPr>
              <a:t>Bovinos</a:t>
            </a:r>
          </a:p>
        </p:txBody>
      </p:sp>
      <p:sp>
        <p:nvSpPr>
          <p:cNvPr id="9" name="CaixaDeTexto 8">
            <a:extLst>
              <a:ext uri="{FF2B5EF4-FFF2-40B4-BE49-F238E27FC236}">
                <a16:creationId xmlns:a16="http://schemas.microsoft.com/office/drawing/2014/main" id="{C73476D1-0FDD-4C14-B052-9FDE2A542E62}"/>
              </a:ext>
            </a:extLst>
          </p:cNvPr>
          <p:cNvSpPr txBox="1"/>
          <p:nvPr/>
        </p:nvSpPr>
        <p:spPr>
          <a:xfrm>
            <a:off x="1222622" y="5604167"/>
            <a:ext cx="925689" cy="307777"/>
          </a:xfrm>
          <a:prstGeom prst="rect">
            <a:avLst/>
          </a:prstGeom>
          <a:noFill/>
        </p:spPr>
        <p:txBody>
          <a:bodyPr wrap="square" rtlCol="0">
            <a:spAutoFit/>
          </a:bodyPr>
          <a:lstStyle/>
          <a:p>
            <a:r>
              <a:rPr lang="pt-BR" sz="1400" dirty="0">
                <a:latin typeface="Arial Nova Cond" panose="020B0506020202020204" pitchFamily="34" charset="0"/>
              </a:rPr>
              <a:t>Mascotas</a:t>
            </a:r>
          </a:p>
        </p:txBody>
      </p:sp>
      <p:sp>
        <p:nvSpPr>
          <p:cNvPr id="3" name="CaixaDeTexto 2">
            <a:extLst>
              <a:ext uri="{FF2B5EF4-FFF2-40B4-BE49-F238E27FC236}">
                <a16:creationId xmlns:a16="http://schemas.microsoft.com/office/drawing/2014/main" id="{CB120FCD-AB9D-4EB1-BF95-B6A32C51344C}"/>
              </a:ext>
            </a:extLst>
          </p:cNvPr>
          <p:cNvSpPr txBox="1"/>
          <p:nvPr/>
        </p:nvSpPr>
        <p:spPr>
          <a:xfrm>
            <a:off x="5300450" y="2265603"/>
            <a:ext cx="4380807" cy="992579"/>
          </a:xfrm>
          <a:prstGeom prst="rect">
            <a:avLst/>
          </a:prstGeom>
          <a:solidFill>
            <a:schemeClr val="bg1"/>
          </a:solidFill>
        </p:spPr>
        <p:txBody>
          <a:bodyPr wrap="square" rtlCol="0">
            <a:spAutoFit/>
          </a:bodyPr>
          <a:lstStyle/>
          <a:p>
            <a:r>
              <a:rPr lang="es-419" sz="1200" b="1" i="1" u="sng" dirty="0" err="1">
                <a:latin typeface="Arial Nova" panose="020B0504020202020204" pitchFamily="34" charset="0"/>
              </a:rPr>
              <a:t>Meat</a:t>
            </a:r>
            <a:r>
              <a:rPr lang="es-419" sz="1200" b="1" i="1" u="sng" dirty="0">
                <a:latin typeface="Arial Nova" panose="020B0504020202020204" pitchFamily="34" charset="0"/>
              </a:rPr>
              <a:t> </a:t>
            </a:r>
            <a:r>
              <a:rPr lang="es-419" sz="1200" b="1" i="1" u="sng" dirty="0" err="1">
                <a:latin typeface="Arial Nova" panose="020B0504020202020204" pitchFamily="34" charset="0"/>
              </a:rPr>
              <a:t>Market</a:t>
            </a:r>
            <a:r>
              <a:rPr lang="es-419" sz="1200" b="1" i="1" u="sng" dirty="0">
                <a:latin typeface="Arial Nova" panose="020B0504020202020204" pitchFamily="34" charset="0"/>
              </a:rPr>
              <a:t> </a:t>
            </a:r>
            <a:r>
              <a:rPr lang="es-419" sz="1200" b="1" i="1" u="sng" dirty="0" err="1">
                <a:latin typeface="Arial Nova" panose="020B0504020202020204" pitchFamily="34" charset="0"/>
              </a:rPr>
              <a:t>Review</a:t>
            </a:r>
            <a:endParaRPr lang="es-419" sz="1200" b="1" i="1" u="sng" dirty="0">
              <a:latin typeface="Arial Nova" panose="020B0504020202020204" pitchFamily="34" charset="0"/>
            </a:endParaRPr>
          </a:p>
          <a:p>
            <a:r>
              <a:rPr lang="es-419" sz="1050" i="1" dirty="0">
                <a:latin typeface="Arial Nova" panose="020B0504020202020204" pitchFamily="34" charset="0"/>
              </a:rPr>
              <a:t>FAO.</a:t>
            </a:r>
          </a:p>
          <a:p>
            <a:r>
              <a:rPr lang="es-419" sz="1200" i="1" dirty="0">
                <a:latin typeface="Arial Nova" panose="020B0504020202020204" pitchFamily="34" charset="0"/>
              </a:rPr>
              <a:t>2019 - Producción mundial de carne (1.000.000 t)</a:t>
            </a:r>
          </a:p>
          <a:p>
            <a:pPr marL="228600" indent="-228600">
              <a:buAutoNum type="arabicPeriod"/>
            </a:pPr>
            <a:r>
              <a:rPr lang="es-419" sz="1200" i="1" dirty="0">
                <a:latin typeface="Arial Nova" panose="020B0504020202020204" pitchFamily="34" charset="0"/>
              </a:rPr>
              <a:t>Pollo: 133,6 (</a:t>
            </a:r>
            <a:r>
              <a:rPr lang="es-419" sz="1200" i="1" dirty="0" err="1">
                <a:latin typeface="Arial Nova" panose="020B0504020202020204" pitchFamily="34" charset="0"/>
              </a:rPr>
              <a:t>equiv</a:t>
            </a:r>
            <a:r>
              <a:rPr lang="es-419" sz="1200" i="1" dirty="0">
                <a:latin typeface="Arial Nova" panose="020B0504020202020204" pitchFamily="34" charset="0"/>
              </a:rPr>
              <a:t>. aprox. 280.000.000 t alimento/año)</a:t>
            </a:r>
          </a:p>
          <a:p>
            <a:pPr marL="228600" indent="-228600">
              <a:buAutoNum type="arabicPeriod"/>
            </a:pPr>
            <a:r>
              <a:rPr lang="es-419" sz="1200" i="1" dirty="0">
                <a:latin typeface="Arial Nova" panose="020B0504020202020204" pitchFamily="34" charset="0"/>
              </a:rPr>
              <a:t>Porcino: 109,8 (</a:t>
            </a:r>
            <a:r>
              <a:rPr lang="es-419" sz="1200" i="1" dirty="0" err="1">
                <a:latin typeface="Arial Nova" panose="020B0504020202020204" pitchFamily="34" charset="0"/>
              </a:rPr>
              <a:t>equiv</a:t>
            </a:r>
            <a:r>
              <a:rPr lang="es-419" sz="1200" i="1" dirty="0">
                <a:latin typeface="Arial Nova" panose="020B0504020202020204" pitchFamily="34" charset="0"/>
              </a:rPr>
              <a:t>. aprox.440.000.000t alimento/año) </a:t>
            </a:r>
          </a:p>
        </p:txBody>
      </p:sp>
      <p:sp>
        <p:nvSpPr>
          <p:cNvPr id="10" name="CaixaDeTexto 9">
            <a:extLst>
              <a:ext uri="{FF2B5EF4-FFF2-40B4-BE49-F238E27FC236}">
                <a16:creationId xmlns:a16="http://schemas.microsoft.com/office/drawing/2014/main" id="{E3566FC8-D478-4E87-A4EC-1FF45E8B3696}"/>
              </a:ext>
            </a:extLst>
          </p:cNvPr>
          <p:cNvSpPr txBox="1"/>
          <p:nvPr/>
        </p:nvSpPr>
        <p:spPr>
          <a:xfrm>
            <a:off x="9057802" y="1055620"/>
            <a:ext cx="1246910" cy="1223412"/>
          </a:xfrm>
          <a:prstGeom prst="rect">
            <a:avLst/>
          </a:prstGeom>
          <a:solidFill>
            <a:schemeClr val="bg1"/>
          </a:solidFill>
          <a:ln>
            <a:solidFill>
              <a:schemeClr val="accent1"/>
            </a:solidFill>
          </a:ln>
        </p:spPr>
        <p:txBody>
          <a:bodyPr wrap="square" rtlCol="0">
            <a:spAutoFit/>
          </a:bodyPr>
          <a:lstStyle/>
          <a:p>
            <a:r>
              <a:rPr lang="es-419" sz="1050" dirty="0">
                <a:latin typeface="Arial Nova" panose="020B0504020202020204" pitchFamily="34" charset="0"/>
              </a:rPr>
              <a:t>(72,7% corresponde a Pollo). Lo que representa aprox.  </a:t>
            </a:r>
          </a:p>
          <a:p>
            <a:r>
              <a:rPr lang="es-419" sz="1050" dirty="0">
                <a:latin typeface="Arial Nova" panose="020B0504020202020204" pitchFamily="34" charset="0"/>
              </a:rPr>
              <a:t>23% de la producción mundial</a:t>
            </a:r>
          </a:p>
        </p:txBody>
      </p:sp>
      <p:sp>
        <p:nvSpPr>
          <p:cNvPr id="11" name="CaixaDeTexto 10">
            <a:extLst>
              <a:ext uri="{FF2B5EF4-FFF2-40B4-BE49-F238E27FC236}">
                <a16:creationId xmlns:a16="http://schemas.microsoft.com/office/drawing/2014/main" id="{C4E7889A-775F-4F76-A042-4B6DC495BAA8}"/>
              </a:ext>
            </a:extLst>
          </p:cNvPr>
          <p:cNvSpPr txBox="1"/>
          <p:nvPr/>
        </p:nvSpPr>
        <p:spPr>
          <a:xfrm>
            <a:off x="695958" y="2363043"/>
            <a:ext cx="3240850" cy="1177245"/>
          </a:xfrm>
          <a:prstGeom prst="rect">
            <a:avLst/>
          </a:prstGeom>
          <a:solidFill>
            <a:schemeClr val="bg1"/>
          </a:solidFill>
        </p:spPr>
        <p:txBody>
          <a:bodyPr wrap="square" rtlCol="0">
            <a:spAutoFit/>
          </a:bodyPr>
          <a:lstStyle/>
          <a:p>
            <a:r>
              <a:rPr lang="es-419" sz="1200" b="1" i="1" u="sng" dirty="0">
                <a:latin typeface="Arial Nova" panose="020B0504020202020204" pitchFamily="34" charset="0"/>
              </a:rPr>
              <a:t>Mercado internacional carnes (1.000 t) / participación </a:t>
            </a:r>
            <a:r>
              <a:rPr lang="es-419" sz="1200" b="1" i="1" u="sng" dirty="0" err="1">
                <a:latin typeface="Arial Nova" panose="020B0504020202020204" pitchFamily="34" charset="0"/>
              </a:rPr>
              <a:t>Latam</a:t>
            </a:r>
            <a:r>
              <a:rPr lang="es-419" sz="1200" b="1" i="1" u="sng" dirty="0">
                <a:latin typeface="Arial Nova" panose="020B0504020202020204" pitchFamily="34" charset="0"/>
              </a:rPr>
              <a:t>:</a:t>
            </a:r>
          </a:p>
          <a:p>
            <a:r>
              <a:rPr lang="es-419" sz="1050" i="1" dirty="0">
                <a:latin typeface="Arial Nova" panose="020B0504020202020204" pitchFamily="34" charset="0"/>
              </a:rPr>
              <a:t>USDA, 9-oct.-2020</a:t>
            </a:r>
          </a:p>
          <a:p>
            <a:r>
              <a:rPr lang="es-419" sz="1200" i="1" dirty="0">
                <a:latin typeface="Arial Nova" panose="020B0504020202020204" pitchFamily="34" charset="0"/>
              </a:rPr>
              <a:t>Ganado carne:10.892 / 38%</a:t>
            </a:r>
          </a:p>
          <a:p>
            <a:r>
              <a:rPr lang="es-419" sz="1200" i="1" dirty="0">
                <a:latin typeface="Arial Nova" panose="020B0504020202020204" pitchFamily="34" charset="0"/>
              </a:rPr>
              <a:t>Porcino: 9.335 / 14%</a:t>
            </a:r>
          </a:p>
          <a:p>
            <a:r>
              <a:rPr lang="es-419" sz="1200" i="1" dirty="0">
                <a:latin typeface="Arial Nova" panose="020B0504020202020204" pitchFamily="34" charset="0"/>
              </a:rPr>
              <a:t>Pollo: 11.833 / 35%</a:t>
            </a:r>
          </a:p>
        </p:txBody>
      </p:sp>
    </p:spTree>
    <p:extLst>
      <p:ext uri="{BB962C8B-B14F-4D97-AF65-F5344CB8AC3E}">
        <p14:creationId xmlns:p14="http://schemas.microsoft.com/office/powerpoint/2010/main" val="1241725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Uma imagem contendo Diagrama&#10;&#10;Descrição gerada automaticamente">
            <a:extLst>
              <a:ext uri="{FF2B5EF4-FFF2-40B4-BE49-F238E27FC236}">
                <a16:creationId xmlns:a16="http://schemas.microsoft.com/office/drawing/2014/main" id="{0B6C96F3-3A11-49BF-AB6F-7BC17D81B7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8669" y="5796288"/>
            <a:ext cx="1313331" cy="1061712"/>
          </a:xfrm>
          <a:prstGeom prst="rect">
            <a:avLst/>
          </a:prstGeom>
        </p:spPr>
      </p:pic>
      <p:graphicFrame>
        <p:nvGraphicFramePr>
          <p:cNvPr id="3" name="Gráfico 2">
            <a:extLst>
              <a:ext uri="{FF2B5EF4-FFF2-40B4-BE49-F238E27FC236}">
                <a16:creationId xmlns:a16="http://schemas.microsoft.com/office/drawing/2014/main" id="{72074932-D1BF-4F64-B449-6B1F08A30387}"/>
              </a:ext>
            </a:extLst>
          </p:cNvPr>
          <p:cNvGraphicFramePr>
            <a:graphicFrameLocks/>
          </p:cNvGraphicFramePr>
          <p:nvPr/>
        </p:nvGraphicFramePr>
        <p:xfrm>
          <a:off x="1846729" y="609600"/>
          <a:ext cx="8498542" cy="563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ela 1">
            <a:extLst>
              <a:ext uri="{FF2B5EF4-FFF2-40B4-BE49-F238E27FC236}">
                <a16:creationId xmlns:a16="http://schemas.microsoft.com/office/drawing/2014/main" id="{B049EBBB-32A1-420F-BEAF-7E79C299A718}"/>
              </a:ext>
            </a:extLst>
          </p:cNvPr>
          <p:cNvGraphicFramePr>
            <a:graphicFrameLocks noGrp="1"/>
          </p:cNvGraphicFramePr>
          <p:nvPr>
            <p:extLst>
              <p:ext uri="{D42A27DB-BD31-4B8C-83A1-F6EECF244321}">
                <p14:modId xmlns:p14="http://schemas.microsoft.com/office/powerpoint/2010/main" val="237609368"/>
              </p:ext>
            </p:extLst>
          </p:nvPr>
        </p:nvGraphicFramePr>
        <p:xfrm>
          <a:off x="119184" y="147625"/>
          <a:ext cx="2061308" cy="2912101"/>
        </p:xfrm>
        <a:graphic>
          <a:graphicData uri="http://schemas.openxmlformats.org/drawingml/2006/table">
            <a:tbl>
              <a:tblPr>
                <a:tableStyleId>{6E25E649-3F16-4E02-A733-19D2CDBF48F0}</a:tableStyleId>
              </a:tblPr>
              <a:tblGrid>
                <a:gridCol w="1030654">
                  <a:extLst>
                    <a:ext uri="{9D8B030D-6E8A-4147-A177-3AD203B41FA5}">
                      <a16:colId xmlns:a16="http://schemas.microsoft.com/office/drawing/2014/main" val="2019170053"/>
                    </a:ext>
                  </a:extLst>
                </a:gridCol>
                <a:gridCol w="1030654">
                  <a:extLst>
                    <a:ext uri="{9D8B030D-6E8A-4147-A177-3AD203B41FA5}">
                      <a16:colId xmlns:a16="http://schemas.microsoft.com/office/drawing/2014/main" val="1579818118"/>
                    </a:ext>
                  </a:extLst>
                </a:gridCol>
              </a:tblGrid>
              <a:tr h="778693">
                <a:tc>
                  <a:txBody>
                    <a:bodyPr/>
                    <a:lstStyle/>
                    <a:p>
                      <a:pPr algn="l" fontAlgn="b"/>
                      <a:endParaRPr lang="pt-BR" sz="1400" b="0" i="0" u="none" strike="noStrike" dirty="0">
                        <a:solidFill>
                          <a:srgbClr val="000000"/>
                        </a:solidFill>
                        <a:effectLst/>
                        <a:latin typeface="Arial Nova" panose="020B0504020202020204" pitchFamily="34" charset="0"/>
                      </a:endParaRPr>
                    </a:p>
                  </a:txBody>
                  <a:tcPr marL="7620" marR="7620" marT="7620" marB="0" anchor="b"/>
                </a:tc>
                <a:tc>
                  <a:txBody>
                    <a:bodyPr/>
                    <a:lstStyle/>
                    <a:p>
                      <a:pPr algn="ctr" fontAlgn="b"/>
                      <a:r>
                        <a:rPr lang="pt-BR" sz="1400" u="none" strike="noStrike" dirty="0">
                          <a:effectLst/>
                        </a:rPr>
                        <a:t> </a:t>
                      </a:r>
                      <a:r>
                        <a:rPr lang="pt-BR" sz="1400" u="none" strike="noStrike" dirty="0" err="1">
                          <a:effectLst/>
                        </a:rPr>
                        <a:t>Producción</a:t>
                      </a:r>
                      <a:r>
                        <a:rPr lang="pt-BR" sz="1400" u="none" strike="noStrike" dirty="0">
                          <a:effectLst/>
                        </a:rPr>
                        <a:t> (1.000 t) </a:t>
                      </a:r>
                      <a:endParaRPr lang="pt-BR" sz="1400" b="0" i="0" u="none" strike="noStrike" dirty="0">
                        <a:solidFill>
                          <a:srgbClr val="000000"/>
                        </a:solidFill>
                        <a:effectLst/>
                        <a:latin typeface="Arial Nova" panose="020B0504020202020204" pitchFamily="34" charset="0"/>
                      </a:endParaRPr>
                    </a:p>
                  </a:txBody>
                  <a:tcPr marL="7620" marR="7620" marT="7620" marB="0" anchor="ctr"/>
                </a:tc>
                <a:extLst>
                  <a:ext uri="{0D108BD9-81ED-4DB2-BD59-A6C34878D82A}">
                    <a16:rowId xmlns:a16="http://schemas.microsoft.com/office/drawing/2014/main" val="3174082769"/>
                  </a:ext>
                </a:extLst>
              </a:tr>
              <a:tr h="266676">
                <a:tc>
                  <a:txBody>
                    <a:bodyPr/>
                    <a:lstStyle/>
                    <a:p>
                      <a:pPr algn="l" fontAlgn="b"/>
                      <a:r>
                        <a:rPr lang="pt-BR" sz="1400" u="none" strike="noStrike">
                          <a:effectLst/>
                        </a:rPr>
                        <a:t> Aves </a:t>
                      </a:r>
                      <a:endParaRPr lang="pt-BR" sz="1400" b="0" i="0" u="none" strike="noStrike">
                        <a:solidFill>
                          <a:srgbClr val="000000"/>
                        </a:solidFill>
                        <a:effectLst/>
                        <a:latin typeface="Arial Nova" panose="020B0504020202020204" pitchFamily="34" charset="0"/>
                      </a:endParaRPr>
                    </a:p>
                  </a:txBody>
                  <a:tcPr marL="7620" marR="7620" marT="7620" marB="0" anchor="b"/>
                </a:tc>
                <a:tc>
                  <a:txBody>
                    <a:bodyPr/>
                    <a:lstStyle/>
                    <a:p>
                      <a:pPr algn="ctr" fontAlgn="b"/>
                      <a:r>
                        <a:rPr lang="pt-BR" sz="1400" u="none" strike="noStrike" dirty="0">
                          <a:effectLst/>
                        </a:rPr>
                        <a:t>   88.480 </a:t>
                      </a:r>
                      <a:endParaRPr lang="pt-BR" sz="1400" b="0" i="0" u="none" strike="noStrike" dirty="0">
                        <a:solidFill>
                          <a:srgbClr val="000000"/>
                        </a:solidFill>
                        <a:effectLst/>
                        <a:latin typeface="Arial Nova" panose="020B0504020202020204" pitchFamily="34" charset="0"/>
                      </a:endParaRPr>
                    </a:p>
                  </a:txBody>
                  <a:tcPr marL="7620" marR="7620" marT="7620" marB="0" anchor="ctr"/>
                </a:tc>
                <a:extLst>
                  <a:ext uri="{0D108BD9-81ED-4DB2-BD59-A6C34878D82A}">
                    <a16:rowId xmlns:a16="http://schemas.microsoft.com/office/drawing/2014/main" val="3578267278"/>
                  </a:ext>
                </a:extLst>
              </a:tr>
              <a:tr h="266676">
                <a:tc>
                  <a:txBody>
                    <a:bodyPr/>
                    <a:lstStyle/>
                    <a:p>
                      <a:pPr algn="l" fontAlgn="b"/>
                      <a:r>
                        <a:rPr lang="pt-BR" sz="1400" u="none" strike="noStrike">
                          <a:effectLst/>
                        </a:rPr>
                        <a:t> Porcinos </a:t>
                      </a:r>
                      <a:endParaRPr lang="pt-BR" sz="1400" b="0" i="0" u="none" strike="noStrike">
                        <a:solidFill>
                          <a:srgbClr val="000000"/>
                        </a:solidFill>
                        <a:effectLst/>
                        <a:latin typeface="Arial Nova" panose="020B0504020202020204" pitchFamily="34" charset="0"/>
                      </a:endParaRPr>
                    </a:p>
                  </a:txBody>
                  <a:tcPr marL="7620" marR="7620" marT="7620" marB="0" anchor="b"/>
                </a:tc>
                <a:tc>
                  <a:txBody>
                    <a:bodyPr/>
                    <a:lstStyle/>
                    <a:p>
                      <a:pPr algn="ctr" fontAlgn="b"/>
                      <a:r>
                        <a:rPr lang="pt-BR" sz="1400" u="none" strike="noStrike" dirty="0">
                          <a:effectLst/>
                        </a:rPr>
                        <a:t>   34.190 </a:t>
                      </a:r>
                      <a:endParaRPr lang="pt-BR" sz="1400" b="0" i="0" u="none" strike="noStrike" dirty="0">
                        <a:solidFill>
                          <a:srgbClr val="000000"/>
                        </a:solidFill>
                        <a:effectLst/>
                        <a:latin typeface="Arial Nova" panose="020B0504020202020204" pitchFamily="34" charset="0"/>
                      </a:endParaRPr>
                    </a:p>
                  </a:txBody>
                  <a:tcPr marL="7620" marR="7620" marT="7620" marB="0" anchor="ctr"/>
                </a:tc>
                <a:extLst>
                  <a:ext uri="{0D108BD9-81ED-4DB2-BD59-A6C34878D82A}">
                    <a16:rowId xmlns:a16="http://schemas.microsoft.com/office/drawing/2014/main" val="4015278427"/>
                  </a:ext>
                </a:extLst>
              </a:tr>
              <a:tr h="266676">
                <a:tc>
                  <a:txBody>
                    <a:bodyPr/>
                    <a:lstStyle/>
                    <a:p>
                      <a:pPr algn="l" fontAlgn="b"/>
                      <a:r>
                        <a:rPr lang="pt-BR" sz="1400" u="none" strike="noStrike">
                          <a:effectLst/>
                        </a:rPr>
                        <a:t> Ganado </a:t>
                      </a:r>
                      <a:endParaRPr lang="pt-BR" sz="1400" b="0" i="0" u="none" strike="noStrike">
                        <a:solidFill>
                          <a:srgbClr val="000000"/>
                        </a:solidFill>
                        <a:effectLst/>
                        <a:latin typeface="Arial Nova" panose="020B0504020202020204" pitchFamily="34" charset="0"/>
                      </a:endParaRPr>
                    </a:p>
                  </a:txBody>
                  <a:tcPr marL="7620" marR="7620" marT="7620" marB="0" anchor="b"/>
                </a:tc>
                <a:tc>
                  <a:txBody>
                    <a:bodyPr/>
                    <a:lstStyle/>
                    <a:p>
                      <a:pPr algn="ctr" fontAlgn="b"/>
                      <a:r>
                        <a:rPr lang="pt-BR" sz="1400" u="none" strike="noStrike" dirty="0">
                          <a:effectLst/>
                        </a:rPr>
                        <a:t>   44.845 </a:t>
                      </a:r>
                      <a:endParaRPr lang="pt-BR" sz="1400" b="0" i="0" u="none" strike="noStrike" dirty="0">
                        <a:solidFill>
                          <a:srgbClr val="000000"/>
                        </a:solidFill>
                        <a:effectLst/>
                        <a:latin typeface="Arial Nova" panose="020B0504020202020204" pitchFamily="34" charset="0"/>
                      </a:endParaRPr>
                    </a:p>
                  </a:txBody>
                  <a:tcPr marL="7620" marR="7620" marT="7620" marB="0" anchor="ctr"/>
                </a:tc>
                <a:extLst>
                  <a:ext uri="{0D108BD9-81ED-4DB2-BD59-A6C34878D82A}">
                    <a16:rowId xmlns:a16="http://schemas.microsoft.com/office/drawing/2014/main" val="1166181841"/>
                  </a:ext>
                </a:extLst>
              </a:tr>
              <a:tr h="266676">
                <a:tc>
                  <a:txBody>
                    <a:bodyPr/>
                    <a:lstStyle/>
                    <a:p>
                      <a:pPr algn="l" fontAlgn="b"/>
                      <a:r>
                        <a:rPr lang="pt-BR" sz="1400" u="none" strike="noStrike">
                          <a:effectLst/>
                        </a:rPr>
                        <a:t> Pet </a:t>
                      </a:r>
                      <a:endParaRPr lang="pt-BR" sz="1400" b="0" i="0" u="none" strike="noStrike">
                        <a:solidFill>
                          <a:srgbClr val="000000"/>
                        </a:solidFill>
                        <a:effectLst/>
                        <a:latin typeface="Arial Nova" panose="020B0504020202020204" pitchFamily="34" charset="0"/>
                      </a:endParaRPr>
                    </a:p>
                  </a:txBody>
                  <a:tcPr marL="7620" marR="7620" marT="7620" marB="0" anchor="b"/>
                </a:tc>
                <a:tc>
                  <a:txBody>
                    <a:bodyPr/>
                    <a:lstStyle/>
                    <a:p>
                      <a:pPr algn="ctr" fontAlgn="b"/>
                      <a:r>
                        <a:rPr lang="pt-BR" sz="1400" u="none" strike="noStrike" dirty="0">
                          <a:effectLst/>
                        </a:rPr>
                        <a:t>     5.152 </a:t>
                      </a:r>
                      <a:endParaRPr lang="pt-BR" sz="1400" b="0" i="0" u="none" strike="noStrike" dirty="0">
                        <a:solidFill>
                          <a:srgbClr val="000000"/>
                        </a:solidFill>
                        <a:effectLst/>
                        <a:latin typeface="Arial Nova" panose="020B0504020202020204" pitchFamily="34" charset="0"/>
                      </a:endParaRPr>
                    </a:p>
                  </a:txBody>
                  <a:tcPr marL="7620" marR="7620" marT="7620" marB="0" anchor="ctr"/>
                </a:tc>
                <a:extLst>
                  <a:ext uri="{0D108BD9-81ED-4DB2-BD59-A6C34878D82A}">
                    <a16:rowId xmlns:a16="http://schemas.microsoft.com/office/drawing/2014/main" val="3729714328"/>
                  </a:ext>
                </a:extLst>
              </a:tr>
              <a:tr h="266676">
                <a:tc>
                  <a:txBody>
                    <a:bodyPr/>
                    <a:lstStyle/>
                    <a:p>
                      <a:pPr algn="l" fontAlgn="b"/>
                      <a:r>
                        <a:rPr lang="pt-BR" sz="1400" u="none" strike="noStrike">
                          <a:effectLst/>
                        </a:rPr>
                        <a:t> Cavallo </a:t>
                      </a:r>
                      <a:endParaRPr lang="pt-BR" sz="1400" b="0" i="0" u="none" strike="noStrike">
                        <a:solidFill>
                          <a:srgbClr val="000000"/>
                        </a:solidFill>
                        <a:effectLst/>
                        <a:latin typeface="Arial Nova" panose="020B0504020202020204" pitchFamily="34" charset="0"/>
                      </a:endParaRPr>
                    </a:p>
                  </a:txBody>
                  <a:tcPr marL="7620" marR="7620" marT="7620" marB="0" anchor="b"/>
                </a:tc>
                <a:tc>
                  <a:txBody>
                    <a:bodyPr/>
                    <a:lstStyle/>
                    <a:p>
                      <a:pPr algn="ctr" fontAlgn="b"/>
                      <a:r>
                        <a:rPr lang="pt-BR" sz="1400" u="none" strike="noStrike" dirty="0">
                          <a:effectLst/>
                        </a:rPr>
                        <a:t>        692 </a:t>
                      </a:r>
                      <a:endParaRPr lang="pt-BR" sz="1400" b="0" i="0" u="none" strike="noStrike" dirty="0">
                        <a:solidFill>
                          <a:srgbClr val="000000"/>
                        </a:solidFill>
                        <a:effectLst/>
                        <a:latin typeface="Arial Nova" panose="020B0504020202020204" pitchFamily="34" charset="0"/>
                      </a:endParaRPr>
                    </a:p>
                  </a:txBody>
                  <a:tcPr marL="7620" marR="7620" marT="7620" marB="0" anchor="ctr"/>
                </a:tc>
                <a:extLst>
                  <a:ext uri="{0D108BD9-81ED-4DB2-BD59-A6C34878D82A}">
                    <a16:rowId xmlns:a16="http://schemas.microsoft.com/office/drawing/2014/main" val="546717645"/>
                  </a:ext>
                </a:extLst>
              </a:tr>
              <a:tr h="266676">
                <a:tc>
                  <a:txBody>
                    <a:bodyPr/>
                    <a:lstStyle/>
                    <a:p>
                      <a:pPr algn="l" fontAlgn="b"/>
                      <a:r>
                        <a:rPr lang="pt-BR" sz="1400" u="none" strike="noStrike">
                          <a:effectLst/>
                        </a:rPr>
                        <a:t> Acuicultra </a:t>
                      </a:r>
                      <a:endParaRPr lang="pt-BR" sz="1400" b="0" i="0" u="none" strike="noStrike">
                        <a:solidFill>
                          <a:srgbClr val="000000"/>
                        </a:solidFill>
                        <a:effectLst/>
                        <a:latin typeface="Arial Nova" panose="020B0504020202020204" pitchFamily="34" charset="0"/>
                      </a:endParaRPr>
                    </a:p>
                  </a:txBody>
                  <a:tcPr marL="7620" marR="7620" marT="7620" marB="0" anchor="b"/>
                </a:tc>
                <a:tc>
                  <a:txBody>
                    <a:bodyPr/>
                    <a:lstStyle/>
                    <a:p>
                      <a:pPr algn="ctr" fontAlgn="b"/>
                      <a:r>
                        <a:rPr lang="pt-BR" sz="1400" u="none" strike="noStrike" dirty="0">
                          <a:effectLst/>
                        </a:rPr>
                        <a:t>     4.542 </a:t>
                      </a:r>
                      <a:endParaRPr lang="pt-BR" sz="1400" b="0" i="0" u="none" strike="noStrike" dirty="0">
                        <a:solidFill>
                          <a:srgbClr val="000000"/>
                        </a:solidFill>
                        <a:effectLst/>
                        <a:latin typeface="Arial Nova" panose="020B0504020202020204" pitchFamily="34" charset="0"/>
                      </a:endParaRPr>
                    </a:p>
                  </a:txBody>
                  <a:tcPr marL="7620" marR="7620" marT="7620" marB="0" anchor="ctr"/>
                </a:tc>
                <a:extLst>
                  <a:ext uri="{0D108BD9-81ED-4DB2-BD59-A6C34878D82A}">
                    <a16:rowId xmlns:a16="http://schemas.microsoft.com/office/drawing/2014/main" val="3777732371"/>
                  </a:ext>
                </a:extLst>
              </a:tr>
              <a:tr h="266676">
                <a:tc>
                  <a:txBody>
                    <a:bodyPr/>
                    <a:lstStyle/>
                    <a:p>
                      <a:pPr algn="l" fontAlgn="b"/>
                      <a:r>
                        <a:rPr lang="pt-BR" sz="1400" u="none" strike="noStrike">
                          <a:effectLst/>
                        </a:rPr>
                        <a:t> Otros </a:t>
                      </a:r>
                      <a:endParaRPr lang="pt-BR" sz="1400" b="0" i="0" u="none" strike="noStrike">
                        <a:solidFill>
                          <a:srgbClr val="000000"/>
                        </a:solidFill>
                        <a:effectLst/>
                        <a:latin typeface="Arial Nova" panose="020B0504020202020204" pitchFamily="34" charset="0"/>
                      </a:endParaRPr>
                    </a:p>
                  </a:txBody>
                  <a:tcPr marL="7620" marR="7620" marT="7620" marB="0" anchor="b"/>
                </a:tc>
                <a:tc>
                  <a:txBody>
                    <a:bodyPr/>
                    <a:lstStyle/>
                    <a:p>
                      <a:pPr algn="ctr" fontAlgn="b"/>
                      <a:r>
                        <a:rPr lang="pt-BR" sz="1400" u="none" strike="noStrike" dirty="0">
                          <a:effectLst/>
                        </a:rPr>
                        <a:t>     2.486 </a:t>
                      </a:r>
                      <a:endParaRPr lang="pt-BR" sz="1400" b="0" i="0" u="none" strike="noStrike" dirty="0">
                        <a:solidFill>
                          <a:srgbClr val="000000"/>
                        </a:solidFill>
                        <a:effectLst/>
                        <a:latin typeface="Arial Nova" panose="020B0504020202020204" pitchFamily="34" charset="0"/>
                      </a:endParaRPr>
                    </a:p>
                  </a:txBody>
                  <a:tcPr marL="7620" marR="7620" marT="7620" marB="0" anchor="ctr"/>
                </a:tc>
                <a:extLst>
                  <a:ext uri="{0D108BD9-81ED-4DB2-BD59-A6C34878D82A}">
                    <a16:rowId xmlns:a16="http://schemas.microsoft.com/office/drawing/2014/main" val="1282880525"/>
                  </a:ext>
                </a:extLst>
              </a:tr>
              <a:tr h="266676">
                <a:tc>
                  <a:txBody>
                    <a:bodyPr/>
                    <a:lstStyle/>
                    <a:p>
                      <a:pPr algn="l" fontAlgn="b"/>
                      <a:endParaRPr lang="pt-BR" sz="1400" b="0" i="0" u="none" strike="noStrike">
                        <a:solidFill>
                          <a:srgbClr val="000000"/>
                        </a:solidFill>
                        <a:effectLst/>
                        <a:latin typeface="Arial Nova" panose="020B0504020202020204" pitchFamily="34" charset="0"/>
                      </a:endParaRPr>
                    </a:p>
                  </a:txBody>
                  <a:tcPr marL="7620" marR="7620" marT="7620" marB="0" anchor="b"/>
                </a:tc>
                <a:tc>
                  <a:txBody>
                    <a:bodyPr/>
                    <a:lstStyle/>
                    <a:p>
                      <a:pPr algn="ctr" fontAlgn="b"/>
                      <a:r>
                        <a:rPr lang="pt-BR" sz="1400" u="none" strike="noStrike" dirty="0">
                          <a:effectLst/>
                        </a:rPr>
                        <a:t> </a:t>
                      </a:r>
                      <a:r>
                        <a:rPr lang="pt-BR" sz="1400" b="1" u="none" strike="noStrike" dirty="0">
                          <a:effectLst/>
                        </a:rPr>
                        <a:t>180.388</a:t>
                      </a:r>
                      <a:r>
                        <a:rPr lang="pt-BR" sz="1400" u="none" strike="noStrike" dirty="0">
                          <a:effectLst/>
                        </a:rPr>
                        <a:t> </a:t>
                      </a:r>
                      <a:endParaRPr lang="pt-BR" sz="1400" b="0" i="0" u="none" strike="noStrike" dirty="0">
                        <a:solidFill>
                          <a:srgbClr val="000000"/>
                        </a:solidFill>
                        <a:effectLst/>
                        <a:latin typeface="Arial Nova" panose="020B0504020202020204" pitchFamily="34" charset="0"/>
                      </a:endParaRPr>
                    </a:p>
                  </a:txBody>
                  <a:tcPr marL="7620" marR="7620" marT="7620" marB="0" anchor="ctr"/>
                </a:tc>
                <a:extLst>
                  <a:ext uri="{0D108BD9-81ED-4DB2-BD59-A6C34878D82A}">
                    <a16:rowId xmlns:a16="http://schemas.microsoft.com/office/drawing/2014/main" val="3396927720"/>
                  </a:ext>
                </a:extLst>
              </a:tr>
            </a:tbl>
          </a:graphicData>
        </a:graphic>
      </p:graphicFrame>
    </p:spTree>
    <p:extLst>
      <p:ext uri="{BB962C8B-B14F-4D97-AF65-F5344CB8AC3E}">
        <p14:creationId xmlns:p14="http://schemas.microsoft.com/office/powerpoint/2010/main" val="2697190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Uma imagem contendo Diagrama&#10;&#10;Descrição gerada automaticamente">
            <a:extLst>
              <a:ext uri="{FF2B5EF4-FFF2-40B4-BE49-F238E27FC236}">
                <a16:creationId xmlns:a16="http://schemas.microsoft.com/office/drawing/2014/main" id="{0B6C96F3-3A11-49BF-AB6F-7BC17D81B7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8669" y="5796288"/>
            <a:ext cx="1313331" cy="1061712"/>
          </a:xfrm>
          <a:prstGeom prst="rect">
            <a:avLst/>
          </a:prstGeom>
        </p:spPr>
      </p:pic>
      <p:graphicFrame>
        <p:nvGraphicFramePr>
          <p:cNvPr id="8" name="Tabela 7">
            <a:extLst>
              <a:ext uri="{FF2B5EF4-FFF2-40B4-BE49-F238E27FC236}">
                <a16:creationId xmlns:a16="http://schemas.microsoft.com/office/drawing/2014/main" id="{2CDD3C93-CA22-46A4-AB7C-8601A5115E2F}"/>
              </a:ext>
            </a:extLst>
          </p:cNvPr>
          <p:cNvGraphicFramePr>
            <a:graphicFrameLocks noGrp="1"/>
          </p:cNvGraphicFramePr>
          <p:nvPr>
            <p:extLst>
              <p:ext uri="{D42A27DB-BD31-4B8C-83A1-F6EECF244321}">
                <p14:modId xmlns:p14="http://schemas.microsoft.com/office/powerpoint/2010/main" val="1359503894"/>
              </p:ext>
            </p:extLst>
          </p:nvPr>
        </p:nvGraphicFramePr>
        <p:xfrm>
          <a:off x="239346" y="272563"/>
          <a:ext cx="2328008" cy="5540117"/>
        </p:xfrm>
        <a:graphic>
          <a:graphicData uri="http://schemas.openxmlformats.org/drawingml/2006/table">
            <a:tbl>
              <a:tblPr bandRow="1">
                <a:tableStyleId>{3C2FFA5D-87B4-456A-9821-1D502468CF0F}</a:tableStyleId>
              </a:tblPr>
              <a:tblGrid>
                <a:gridCol w="1482808">
                  <a:extLst>
                    <a:ext uri="{9D8B030D-6E8A-4147-A177-3AD203B41FA5}">
                      <a16:colId xmlns:a16="http://schemas.microsoft.com/office/drawing/2014/main" val="222458877"/>
                    </a:ext>
                  </a:extLst>
                </a:gridCol>
                <a:gridCol w="845200">
                  <a:extLst>
                    <a:ext uri="{9D8B030D-6E8A-4147-A177-3AD203B41FA5}">
                      <a16:colId xmlns:a16="http://schemas.microsoft.com/office/drawing/2014/main" val="3522393584"/>
                    </a:ext>
                  </a:extLst>
                </a:gridCol>
              </a:tblGrid>
              <a:tr h="510917">
                <a:tc>
                  <a:txBody>
                    <a:bodyPr/>
                    <a:lstStyle/>
                    <a:p>
                      <a:pPr algn="ctr" fontAlgn="b"/>
                      <a:r>
                        <a:rPr lang="pt-BR" sz="1600" u="none" strike="noStrike" dirty="0">
                          <a:effectLst/>
                        </a:rPr>
                        <a:t> </a:t>
                      </a:r>
                      <a:endParaRPr lang="pt-BR" sz="1600" b="0" i="0" u="none" strike="noStrike" dirty="0">
                        <a:solidFill>
                          <a:srgbClr val="000000"/>
                        </a:solidFill>
                        <a:effectLst/>
                        <a:latin typeface="Arial Nova" panose="020B0504020202020204" pitchFamily="34" charset="0"/>
                      </a:endParaRPr>
                    </a:p>
                  </a:txBody>
                  <a:tcPr marL="7620" marR="7620" marT="7620" marB="0" anchor="b"/>
                </a:tc>
                <a:tc>
                  <a:txBody>
                    <a:bodyPr/>
                    <a:lstStyle/>
                    <a:p>
                      <a:pPr algn="ctr" fontAlgn="ctr"/>
                      <a:r>
                        <a:rPr lang="pt-BR" sz="1600" u="sng" strike="noStrike">
                          <a:effectLst/>
                        </a:rPr>
                        <a:t>2019</a:t>
                      </a:r>
                      <a:endParaRPr lang="pt-BR" sz="1600" b="1" i="0" u="sng" strike="noStrike">
                        <a:solidFill>
                          <a:srgbClr val="000000"/>
                        </a:solidFill>
                        <a:effectLst/>
                        <a:latin typeface="Arial Nova" panose="020B0504020202020204" pitchFamily="34" charset="0"/>
                      </a:endParaRPr>
                    </a:p>
                  </a:txBody>
                  <a:tcPr marL="7620" marR="7620" marT="7620" marB="0" anchor="ctr"/>
                </a:tc>
                <a:extLst>
                  <a:ext uri="{0D108BD9-81ED-4DB2-BD59-A6C34878D82A}">
                    <a16:rowId xmlns:a16="http://schemas.microsoft.com/office/drawing/2014/main" val="272975203"/>
                  </a:ext>
                </a:extLst>
              </a:tr>
              <a:tr h="196506">
                <a:tc>
                  <a:txBody>
                    <a:bodyPr/>
                    <a:lstStyle/>
                    <a:p>
                      <a:pPr algn="ctr" fontAlgn="b"/>
                      <a:r>
                        <a:rPr lang="pt-BR" sz="1600" u="none" strike="noStrike">
                          <a:effectLst/>
                        </a:rPr>
                        <a:t> Brasil </a:t>
                      </a:r>
                      <a:endParaRPr lang="pt-BR" sz="1600" b="0" i="0" u="none" strike="noStrike">
                        <a:solidFill>
                          <a:srgbClr val="000000"/>
                        </a:solidFill>
                        <a:effectLst/>
                        <a:latin typeface="Arial Nova" panose="020B0504020202020204" pitchFamily="34" charset="0"/>
                      </a:endParaRPr>
                    </a:p>
                  </a:txBody>
                  <a:tcPr marL="7620" marR="7620" marT="7620" marB="0" anchor="b"/>
                </a:tc>
                <a:tc>
                  <a:txBody>
                    <a:bodyPr/>
                    <a:lstStyle/>
                    <a:p>
                      <a:pPr algn="ctr" fontAlgn="b"/>
                      <a:r>
                        <a:rPr lang="pt-BR" sz="1600" u="none" strike="noStrike">
                          <a:effectLst/>
                        </a:rPr>
                        <a:t>   71.792 </a:t>
                      </a:r>
                      <a:endParaRPr lang="pt-BR" sz="1600" b="0" i="0" u="none" strike="noStrike">
                        <a:solidFill>
                          <a:srgbClr val="000000"/>
                        </a:solidFill>
                        <a:effectLst/>
                        <a:latin typeface="Arial Nova" panose="020B0504020202020204" pitchFamily="34" charset="0"/>
                      </a:endParaRPr>
                    </a:p>
                  </a:txBody>
                  <a:tcPr marL="7620" marR="7620" marT="7620" marB="0" anchor="b"/>
                </a:tc>
                <a:extLst>
                  <a:ext uri="{0D108BD9-81ED-4DB2-BD59-A6C34878D82A}">
                    <a16:rowId xmlns:a16="http://schemas.microsoft.com/office/drawing/2014/main" val="3634596968"/>
                  </a:ext>
                </a:extLst>
              </a:tr>
              <a:tr h="196506">
                <a:tc>
                  <a:txBody>
                    <a:bodyPr/>
                    <a:lstStyle/>
                    <a:p>
                      <a:pPr algn="ctr" fontAlgn="b"/>
                      <a:r>
                        <a:rPr lang="pt-BR" sz="1600" u="none" strike="noStrike">
                          <a:effectLst/>
                        </a:rPr>
                        <a:t> México </a:t>
                      </a:r>
                      <a:endParaRPr lang="pt-BR" sz="1600" b="0" i="0" u="none" strike="noStrike">
                        <a:solidFill>
                          <a:srgbClr val="000000"/>
                        </a:solidFill>
                        <a:effectLst/>
                        <a:latin typeface="Arial Nova" panose="020B0504020202020204" pitchFamily="34" charset="0"/>
                      </a:endParaRPr>
                    </a:p>
                  </a:txBody>
                  <a:tcPr marL="7620" marR="7620" marT="7620" marB="0" anchor="b"/>
                </a:tc>
                <a:tc>
                  <a:txBody>
                    <a:bodyPr/>
                    <a:lstStyle/>
                    <a:p>
                      <a:pPr algn="ctr" fontAlgn="b"/>
                      <a:r>
                        <a:rPr lang="pt-BR" sz="1600" u="none" strike="noStrike">
                          <a:effectLst/>
                        </a:rPr>
                        <a:t>   36.499 </a:t>
                      </a:r>
                      <a:endParaRPr lang="pt-BR" sz="1600" b="0" i="0" u="none" strike="noStrike">
                        <a:solidFill>
                          <a:srgbClr val="000000"/>
                        </a:solidFill>
                        <a:effectLst/>
                        <a:latin typeface="Arial Nova" panose="020B0504020202020204" pitchFamily="34" charset="0"/>
                      </a:endParaRPr>
                    </a:p>
                  </a:txBody>
                  <a:tcPr marL="7620" marR="7620" marT="7620" marB="0" anchor="b"/>
                </a:tc>
                <a:extLst>
                  <a:ext uri="{0D108BD9-81ED-4DB2-BD59-A6C34878D82A}">
                    <a16:rowId xmlns:a16="http://schemas.microsoft.com/office/drawing/2014/main" val="3216705346"/>
                  </a:ext>
                </a:extLst>
              </a:tr>
              <a:tr h="196506">
                <a:tc>
                  <a:txBody>
                    <a:bodyPr/>
                    <a:lstStyle/>
                    <a:p>
                      <a:pPr algn="ctr" fontAlgn="b"/>
                      <a:r>
                        <a:rPr lang="pt-BR" sz="1600" u="none" strike="noStrike">
                          <a:effectLst/>
                        </a:rPr>
                        <a:t> Argentina </a:t>
                      </a:r>
                      <a:endParaRPr lang="pt-BR" sz="1600" b="0" i="0" u="none" strike="noStrike">
                        <a:solidFill>
                          <a:srgbClr val="000000"/>
                        </a:solidFill>
                        <a:effectLst/>
                        <a:latin typeface="Arial Nova" panose="020B0504020202020204" pitchFamily="34" charset="0"/>
                      </a:endParaRPr>
                    </a:p>
                  </a:txBody>
                  <a:tcPr marL="7620" marR="7620" marT="7620" marB="0" anchor="b"/>
                </a:tc>
                <a:tc>
                  <a:txBody>
                    <a:bodyPr/>
                    <a:lstStyle/>
                    <a:p>
                      <a:pPr algn="ctr" fontAlgn="b"/>
                      <a:r>
                        <a:rPr lang="pt-BR" sz="1600" u="none" strike="noStrike">
                          <a:effectLst/>
                        </a:rPr>
                        <a:t>   35.240 </a:t>
                      </a:r>
                      <a:endParaRPr lang="pt-BR" sz="1600" b="0" i="0" u="none" strike="noStrike">
                        <a:solidFill>
                          <a:srgbClr val="000000"/>
                        </a:solidFill>
                        <a:effectLst/>
                        <a:latin typeface="Arial Nova" panose="020B0504020202020204" pitchFamily="34" charset="0"/>
                      </a:endParaRPr>
                    </a:p>
                  </a:txBody>
                  <a:tcPr marL="7620" marR="7620" marT="7620" marB="0" anchor="b"/>
                </a:tc>
                <a:extLst>
                  <a:ext uri="{0D108BD9-81ED-4DB2-BD59-A6C34878D82A}">
                    <a16:rowId xmlns:a16="http://schemas.microsoft.com/office/drawing/2014/main" val="878736469"/>
                  </a:ext>
                </a:extLst>
              </a:tr>
              <a:tr h="196506">
                <a:tc>
                  <a:txBody>
                    <a:bodyPr/>
                    <a:lstStyle/>
                    <a:p>
                      <a:pPr algn="ctr" fontAlgn="b"/>
                      <a:r>
                        <a:rPr lang="pt-BR" sz="1600" u="none" strike="noStrike">
                          <a:effectLst/>
                        </a:rPr>
                        <a:t> Colombia </a:t>
                      </a:r>
                      <a:endParaRPr lang="pt-BR" sz="1600" b="0" i="0" u="none" strike="noStrike">
                        <a:solidFill>
                          <a:srgbClr val="000000"/>
                        </a:solidFill>
                        <a:effectLst/>
                        <a:latin typeface="Arial Nova" panose="020B0504020202020204" pitchFamily="34" charset="0"/>
                      </a:endParaRPr>
                    </a:p>
                  </a:txBody>
                  <a:tcPr marL="7620" marR="7620" marT="7620" marB="0" anchor="b"/>
                </a:tc>
                <a:tc>
                  <a:txBody>
                    <a:bodyPr/>
                    <a:lstStyle/>
                    <a:p>
                      <a:pPr algn="ctr" fontAlgn="b"/>
                      <a:r>
                        <a:rPr lang="pt-BR" sz="1600" u="none" strike="noStrike">
                          <a:effectLst/>
                        </a:rPr>
                        <a:t>     7.242 </a:t>
                      </a:r>
                      <a:endParaRPr lang="pt-BR" sz="1600" b="0" i="0" u="none" strike="noStrike">
                        <a:solidFill>
                          <a:srgbClr val="000000"/>
                        </a:solidFill>
                        <a:effectLst/>
                        <a:latin typeface="Arial Nova" panose="020B0504020202020204" pitchFamily="34" charset="0"/>
                      </a:endParaRPr>
                    </a:p>
                  </a:txBody>
                  <a:tcPr marL="7620" marR="7620" marT="7620" marB="0" anchor="b"/>
                </a:tc>
                <a:extLst>
                  <a:ext uri="{0D108BD9-81ED-4DB2-BD59-A6C34878D82A}">
                    <a16:rowId xmlns:a16="http://schemas.microsoft.com/office/drawing/2014/main" val="2355418294"/>
                  </a:ext>
                </a:extLst>
              </a:tr>
              <a:tr h="196506">
                <a:tc>
                  <a:txBody>
                    <a:bodyPr/>
                    <a:lstStyle/>
                    <a:p>
                      <a:pPr algn="ctr" fontAlgn="b"/>
                      <a:r>
                        <a:rPr lang="pt-BR" sz="1600" u="none" strike="noStrike">
                          <a:effectLst/>
                        </a:rPr>
                        <a:t> Chile </a:t>
                      </a:r>
                      <a:endParaRPr lang="pt-BR" sz="1600" b="0" i="0" u="none" strike="noStrike">
                        <a:solidFill>
                          <a:srgbClr val="000000"/>
                        </a:solidFill>
                        <a:effectLst/>
                        <a:latin typeface="Arial Nova" panose="020B0504020202020204" pitchFamily="34" charset="0"/>
                      </a:endParaRPr>
                    </a:p>
                  </a:txBody>
                  <a:tcPr marL="7620" marR="7620" marT="7620" marB="0" anchor="b"/>
                </a:tc>
                <a:tc>
                  <a:txBody>
                    <a:bodyPr/>
                    <a:lstStyle/>
                    <a:p>
                      <a:pPr algn="ctr" fontAlgn="b"/>
                      <a:r>
                        <a:rPr lang="pt-BR" sz="1600" u="none" strike="noStrike">
                          <a:effectLst/>
                        </a:rPr>
                        <a:t>     7.496 </a:t>
                      </a:r>
                      <a:endParaRPr lang="pt-BR" sz="1600" b="0" i="0" u="none" strike="noStrike">
                        <a:solidFill>
                          <a:srgbClr val="000000"/>
                        </a:solidFill>
                        <a:effectLst/>
                        <a:latin typeface="Arial Nova" panose="020B0504020202020204" pitchFamily="34" charset="0"/>
                      </a:endParaRPr>
                    </a:p>
                  </a:txBody>
                  <a:tcPr marL="7620" marR="7620" marT="7620" marB="0" anchor="b"/>
                </a:tc>
                <a:extLst>
                  <a:ext uri="{0D108BD9-81ED-4DB2-BD59-A6C34878D82A}">
                    <a16:rowId xmlns:a16="http://schemas.microsoft.com/office/drawing/2014/main" val="3065291768"/>
                  </a:ext>
                </a:extLst>
              </a:tr>
              <a:tr h="196506">
                <a:tc>
                  <a:txBody>
                    <a:bodyPr/>
                    <a:lstStyle/>
                    <a:p>
                      <a:pPr algn="ctr" fontAlgn="b"/>
                      <a:r>
                        <a:rPr lang="pt-BR" sz="1600" u="none" strike="noStrike">
                          <a:effectLst/>
                        </a:rPr>
                        <a:t> Peru </a:t>
                      </a:r>
                      <a:endParaRPr lang="pt-BR" sz="1600" b="0" i="0" u="none" strike="noStrike">
                        <a:solidFill>
                          <a:srgbClr val="000000"/>
                        </a:solidFill>
                        <a:effectLst/>
                        <a:latin typeface="Arial Nova" panose="020B0504020202020204" pitchFamily="34" charset="0"/>
                      </a:endParaRPr>
                    </a:p>
                  </a:txBody>
                  <a:tcPr marL="7620" marR="7620" marT="7620" marB="0" anchor="b"/>
                </a:tc>
                <a:tc>
                  <a:txBody>
                    <a:bodyPr/>
                    <a:lstStyle/>
                    <a:p>
                      <a:pPr algn="ctr" fontAlgn="b"/>
                      <a:r>
                        <a:rPr lang="pt-BR" sz="1600" u="none" strike="noStrike">
                          <a:effectLst/>
                        </a:rPr>
                        <a:t>     5.326 </a:t>
                      </a:r>
                      <a:endParaRPr lang="pt-BR" sz="1600" b="0" i="0" u="none" strike="noStrike">
                        <a:solidFill>
                          <a:srgbClr val="000000"/>
                        </a:solidFill>
                        <a:effectLst/>
                        <a:latin typeface="Arial Nova" panose="020B0504020202020204" pitchFamily="34" charset="0"/>
                      </a:endParaRPr>
                    </a:p>
                  </a:txBody>
                  <a:tcPr marL="7620" marR="7620" marT="7620" marB="0" anchor="b"/>
                </a:tc>
                <a:extLst>
                  <a:ext uri="{0D108BD9-81ED-4DB2-BD59-A6C34878D82A}">
                    <a16:rowId xmlns:a16="http://schemas.microsoft.com/office/drawing/2014/main" val="3848179065"/>
                  </a:ext>
                </a:extLst>
              </a:tr>
              <a:tr h="196506">
                <a:tc>
                  <a:txBody>
                    <a:bodyPr/>
                    <a:lstStyle/>
                    <a:p>
                      <a:pPr algn="ctr" fontAlgn="b"/>
                      <a:r>
                        <a:rPr lang="pt-BR" sz="1600" u="none" strike="noStrike">
                          <a:effectLst/>
                        </a:rPr>
                        <a:t> Ecuador </a:t>
                      </a:r>
                      <a:endParaRPr lang="pt-BR" sz="1600" b="0" i="0" u="none" strike="noStrike">
                        <a:solidFill>
                          <a:srgbClr val="000000"/>
                        </a:solidFill>
                        <a:effectLst/>
                        <a:latin typeface="Arial Nova" panose="020B0504020202020204" pitchFamily="34" charset="0"/>
                      </a:endParaRPr>
                    </a:p>
                  </a:txBody>
                  <a:tcPr marL="7620" marR="7620" marT="7620" marB="0" anchor="b"/>
                </a:tc>
                <a:tc>
                  <a:txBody>
                    <a:bodyPr/>
                    <a:lstStyle/>
                    <a:p>
                      <a:pPr algn="ctr" fontAlgn="b"/>
                      <a:r>
                        <a:rPr lang="pt-BR" sz="1600" u="none" strike="noStrike" dirty="0">
                          <a:effectLst/>
                        </a:rPr>
                        <a:t>     3.474 </a:t>
                      </a:r>
                      <a:endParaRPr lang="pt-BR" sz="1600" b="0" i="0" u="none" strike="noStrike" dirty="0">
                        <a:solidFill>
                          <a:srgbClr val="000000"/>
                        </a:solidFill>
                        <a:effectLst/>
                        <a:latin typeface="Arial Nova" panose="020B0504020202020204" pitchFamily="34" charset="0"/>
                      </a:endParaRPr>
                    </a:p>
                  </a:txBody>
                  <a:tcPr marL="7620" marR="7620" marT="7620" marB="0" anchor="b"/>
                </a:tc>
                <a:extLst>
                  <a:ext uri="{0D108BD9-81ED-4DB2-BD59-A6C34878D82A}">
                    <a16:rowId xmlns:a16="http://schemas.microsoft.com/office/drawing/2014/main" val="2473418323"/>
                  </a:ext>
                </a:extLst>
              </a:tr>
              <a:tr h="196506">
                <a:tc>
                  <a:txBody>
                    <a:bodyPr/>
                    <a:lstStyle/>
                    <a:p>
                      <a:pPr algn="ctr" fontAlgn="b"/>
                      <a:r>
                        <a:rPr lang="pt-BR" sz="1600" u="none" strike="noStrike">
                          <a:effectLst/>
                        </a:rPr>
                        <a:t> Bolivia </a:t>
                      </a:r>
                      <a:endParaRPr lang="pt-BR" sz="1600" b="0" i="0" u="none" strike="noStrike">
                        <a:solidFill>
                          <a:srgbClr val="000000"/>
                        </a:solidFill>
                        <a:effectLst/>
                        <a:latin typeface="Arial Nova" panose="020B0504020202020204" pitchFamily="34" charset="0"/>
                      </a:endParaRPr>
                    </a:p>
                  </a:txBody>
                  <a:tcPr marL="7620" marR="7620" marT="7620" marB="0" anchor="b"/>
                </a:tc>
                <a:tc>
                  <a:txBody>
                    <a:bodyPr/>
                    <a:lstStyle/>
                    <a:p>
                      <a:pPr algn="ctr" fontAlgn="b"/>
                      <a:r>
                        <a:rPr lang="pt-BR" sz="1600" u="none" strike="noStrike">
                          <a:effectLst/>
                        </a:rPr>
                        <a:t>     1.826 </a:t>
                      </a:r>
                      <a:endParaRPr lang="pt-BR" sz="1600" b="0" i="0" u="none" strike="noStrike">
                        <a:solidFill>
                          <a:srgbClr val="000000"/>
                        </a:solidFill>
                        <a:effectLst/>
                        <a:latin typeface="Arial Nova" panose="020B0504020202020204" pitchFamily="34" charset="0"/>
                      </a:endParaRPr>
                    </a:p>
                  </a:txBody>
                  <a:tcPr marL="7620" marR="7620" marT="7620" marB="0" anchor="b"/>
                </a:tc>
                <a:extLst>
                  <a:ext uri="{0D108BD9-81ED-4DB2-BD59-A6C34878D82A}">
                    <a16:rowId xmlns:a16="http://schemas.microsoft.com/office/drawing/2014/main" val="3135199948"/>
                  </a:ext>
                </a:extLst>
              </a:tr>
              <a:tr h="196506">
                <a:tc>
                  <a:txBody>
                    <a:bodyPr/>
                    <a:lstStyle/>
                    <a:p>
                      <a:pPr algn="ctr" fontAlgn="b"/>
                      <a:r>
                        <a:rPr lang="pt-BR" sz="1600" u="none" strike="noStrike">
                          <a:effectLst/>
                        </a:rPr>
                        <a:t> Venezuela </a:t>
                      </a:r>
                      <a:endParaRPr lang="pt-BR" sz="1600" b="0" i="0" u="none" strike="noStrike">
                        <a:solidFill>
                          <a:srgbClr val="000000"/>
                        </a:solidFill>
                        <a:effectLst/>
                        <a:latin typeface="Arial Nova" panose="020B0504020202020204" pitchFamily="34" charset="0"/>
                      </a:endParaRPr>
                    </a:p>
                  </a:txBody>
                  <a:tcPr marL="7620" marR="7620" marT="7620" marB="0" anchor="b"/>
                </a:tc>
                <a:tc>
                  <a:txBody>
                    <a:bodyPr/>
                    <a:lstStyle/>
                    <a:p>
                      <a:pPr algn="ctr" fontAlgn="b"/>
                      <a:r>
                        <a:rPr lang="pt-BR" sz="1600" u="none" strike="noStrike">
                          <a:effectLst/>
                        </a:rPr>
                        <a:t>     1.295 </a:t>
                      </a:r>
                      <a:endParaRPr lang="pt-BR" sz="1600" b="0" i="0" u="none" strike="noStrike">
                        <a:solidFill>
                          <a:srgbClr val="000000"/>
                        </a:solidFill>
                        <a:effectLst/>
                        <a:latin typeface="Arial Nova" panose="020B0504020202020204" pitchFamily="34" charset="0"/>
                      </a:endParaRPr>
                    </a:p>
                  </a:txBody>
                  <a:tcPr marL="7620" marR="7620" marT="7620" marB="0" anchor="b"/>
                </a:tc>
                <a:extLst>
                  <a:ext uri="{0D108BD9-81ED-4DB2-BD59-A6C34878D82A}">
                    <a16:rowId xmlns:a16="http://schemas.microsoft.com/office/drawing/2014/main" val="1133316116"/>
                  </a:ext>
                </a:extLst>
              </a:tr>
              <a:tr h="196506">
                <a:tc>
                  <a:txBody>
                    <a:bodyPr/>
                    <a:lstStyle/>
                    <a:p>
                      <a:pPr algn="ctr" fontAlgn="b"/>
                      <a:r>
                        <a:rPr lang="pt-BR" sz="1600" u="none" strike="noStrike">
                          <a:effectLst/>
                        </a:rPr>
                        <a:t> Guatemala </a:t>
                      </a:r>
                      <a:endParaRPr lang="pt-BR" sz="1600" b="0" i="0" u="none" strike="noStrike">
                        <a:solidFill>
                          <a:srgbClr val="000000"/>
                        </a:solidFill>
                        <a:effectLst/>
                        <a:latin typeface="Arial Nova" panose="020B0504020202020204" pitchFamily="34" charset="0"/>
                      </a:endParaRPr>
                    </a:p>
                  </a:txBody>
                  <a:tcPr marL="7620" marR="7620" marT="7620" marB="0" anchor="b"/>
                </a:tc>
                <a:tc>
                  <a:txBody>
                    <a:bodyPr/>
                    <a:lstStyle/>
                    <a:p>
                      <a:pPr algn="ctr" fontAlgn="b"/>
                      <a:r>
                        <a:rPr lang="pt-BR" sz="1600" u="none" strike="noStrike">
                          <a:effectLst/>
                        </a:rPr>
                        <a:t>     1.513 </a:t>
                      </a:r>
                      <a:endParaRPr lang="pt-BR" sz="1600" b="0" i="0" u="none" strike="noStrike">
                        <a:solidFill>
                          <a:srgbClr val="000000"/>
                        </a:solidFill>
                        <a:effectLst/>
                        <a:latin typeface="Arial Nova" panose="020B0504020202020204" pitchFamily="34" charset="0"/>
                      </a:endParaRPr>
                    </a:p>
                  </a:txBody>
                  <a:tcPr marL="7620" marR="7620" marT="7620" marB="0" anchor="b"/>
                </a:tc>
                <a:extLst>
                  <a:ext uri="{0D108BD9-81ED-4DB2-BD59-A6C34878D82A}">
                    <a16:rowId xmlns:a16="http://schemas.microsoft.com/office/drawing/2014/main" val="3113997999"/>
                  </a:ext>
                </a:extLst>
              </a:tr>
              <a:tr h="196506">
                <a:tc>
                  <a:txBody>
                    <a:bodyPr/>
                    <a:lstStyle/>
                    <a:p>
                      <a:pPr algn="ctr" fontAlgn="b"/>
                      <a:r>
                        <a:rPr lang="pt-BR" sz="1600" u="none" strike="noStrike" dirty="0">
                          <a:effectLst/>
                        </a:rPr>
                        <a:t> Rep. Dominicana </a:t>
                      </a:r>
                      <a:endParaRPr lang="pt-BR" sz="1600" b="0" i="0" u="none" strike="noStrike" dirty="0">
                        <a:solidFill>
                          <a:srgbClr val="000000"/>
                        </a:solidFill>
                        <a:effectLst/>
                        <a:latin typeface="Arial Nova" panose="020B0504020202020204" pitchFamily="34" charset="0"/>
                      </a:endParaRPr>
                    </a:p>
                  </a:txBody>
                  <a:tcPr marL="7620" marR="7620" marT="7620" marB="0" anchor="b"/>
                </a:tc>
                <a:tc>
                  <a:txBody>
                    <a:bodyPr/>
                    <a:lstStyle/>
                    <a:p>
                      <a:pPr algn="ctr" fontAlgn="b"/>
                      <a:r>
                        <a:rPr lang="pt-BR" sz="1600" u="none" strike="noStrike">
                          <a:effectLst/>
                        </a:rPr>
                        <a:t>     1.432 </a:t>
                      </a:r>
                      <a:endParaRPr lang="pt-BR" sz="1600" b="0" i="0" u="none" strike="noStrike">
                        <a:solidFill>
                          <a:srgbClr val="000000"/>
                        </a:solidFill>
                        <a:effectLst/>
                        <a:latin typeface="Arial Nova" panose="020B0504020202020204" pitchFamily="34" charset="0"/>
                      </a:endParaRPr>
                    </a:p>
                  </a:txBody>
                  <a:tcPr marL="7620" marR="7620" marT="7620" marB="0" anchor="b"/>
                </a:tc>
                <a:extLst>
                  <a:ext uri="{0D108BD9-81ED-4DB2-BD59-A6C34878D82A}">
                    <a16:rowId xmlns:a16="http://schemas.microsoft.com/office/drawing/2014/main" val="4132196504"/>
                  </a:ext>
                </a:extLst>
              </a:tr>
              <a:tr h="196506">
                <a:tc>
                  <a:txBody>
                    <a:bodyPr/>
                    <a:lstStyle/>
                    <a:p>
                      <a:pPr algn="ctr" fontAlgn="b"/>
                      <a:r>
                        <a:rPr lang="pt-BR" sz="1600" u="none" strike="noStrike">
                          <a:effectLst/>
                        </a:rPr>
                        <a:t> Uruguay </a:t>
                      </a:r>
                      <a:endParaRPr lang="pt-BR" sz="1600" b="0" i="0" u="none" strike="noStrike">
                        <a:solidFill>
                          <a:srgbClr val="000000"/>
                        </a:solidFill>
                        <a:effectLst/>
                        <a:latin typeface="Arial Nova" panose="020B0504020202020204" pitchFamily="34" charset="0"/>
                      </a:endParaRPr>
                    </a:p>
                  </a:txBody>
                  <a:tcPr marL="7620" marR="7620" marT="7620" marB="0" anchor="b"/>
                </a:tc>
                <a:tc>
                  <a:txBody>
                    <a:bodyPr/>
                    <a:lstStyle/>
                    <a:p>
                      <a:pPr algn="ctr" fontAlgn="b"/>
                      <a:r>
                        <a:rPr lang="pt-BR" sz="1600" u="none" strike="noStrike">
                          <a:effectLst/>
                        </a:rPr>
                        <a:t>     1.424 </a:t>
                      </a:r>
                      <a:endParaRPr lang="pt-BR" sz="1600" b="0" i="0" u="none" strike="noStrike">
                        <a:solidFill>
                          <a:srgbClr val="000000"/>
                        </a:solidFill>
                        <a:effectLst/>
                        <a:latin typeface="Arial Nova" panose="020B0504020202020204" pitchFamily="34" charset="0"/>
                      </a:endParaRPr>
                    </a:p>
                  </a:txBody>
                  <a:tcPr marL="7620" marR="7620" marT="7620" marB="0" anchor="b"/>
                </a:tc>
                <a:extLst>
                  <a:ext uri="{0D108BD9-81ED-4DB2-BD59-A6C34878D82A}">
                    <a16:rowId xmlns:a16="http://schemas.microsoft.com/office/drawing/2014/main" val="1437720723"/>
                  </a:ext>
                </a:extLst>
              </a:tr>
              <a:tr h="196506">
                <a:tc>
                  <a:txBody>
                    <a:bodyPr/>
                    <a:lstStyle/>
                    <a:p>
                      <a:pPr algn="ctr" fontAlgn="b"/>
                      <a:r>
                        <a:rPr lang="pt-BR" sz="1600" u="none" strike="noStrike">
                          <a:effectLst/>
                        </a:rPr>
                        <a:t> Cuba </a:t>
                      </a:r>
                      <a:endParaRPr lang="pt-BR" sz="1600" b="0" i="0" u="none" strike="noStrike">
                        <a:solidFill>
                          <a:srgbClr val="000000"/>
                        </a:solidFill>
                        <a:effectLst/>
                        <a:latin typeface="Arial Nova" panose="020B0504020202020204" pitchFamily="34" charset="0"/>
                      </a:endParaRPr>
                    </a:p>
                  </a:txBody>
                  <a:tcPr marL="7620" marR="7620" marT="7620" marB="0" anchor="b"/>
                </a:tc>
                <a:tc>
                  <a:txBody>
                    <a:bodyPr/>
                    <a:lstStyle/>
                    <a:p>
                      <a:pPr algn="ctr" fontAlgn="b"/>
                      <a:r>
                        <a:rPr lang="pt-BR" sz="1600" u="none" strike="noStrike">
                          <a:effectLst/>
                        </a:rPr>
                        <a:t>     1.332 </a:t>
                      </a:r>
                      <a:endParaRPr lang="pt-BR" sz="1600" b="0" i="0" u="none" strike="noStrike">
                        <a:solidFill>
                          <a:srgbClr val="000000"/>
                        </a:solidFill>
                        <a:effectLst/>
                        <a:latin typeface="Arial Nova" panose="020B0504020202020204" pitchFamily="34" charset="0"/>
                      </a:endParaRPr>
                    </a:p>
                  </a:txBody>
                  <a:tcPr marL="7620" marR="7620" marT="7620" marB="0" anchor="b"/>
                </a:tc>
                <a:extLst>
                  <a:ext uri="{0D108BD9-81ED-4DB2-BD59-A6C34878D82A}">
                    <a16:rowId xmlns:a16="http://schemas.microsoft.com/office/drawing/2014/main" val="2491534802"/>
                  </a:ext>
                </a:extLst>
              </a:tr>
              <a:tr h="196506">
                <a:tc>
                  <a:txBody>
                    <a:bodyPr/>
                    <a:lstStyle/>
                    <a:p>
                      <a:pPr algn="ctr" fontAlgn="b"/>
                      <a:r>
                        <a:rPr lang="pt-BR" sz="1600" u="none" strike="noStrike">
                          <a:effectLst/>
                        </a:rPr>
                        <a:t> Paraguay </a:t>
                      </a:r>
                      <a:endParaRPr lang="pt-BR" sz="1600" b="0" i="0" u="none" strike="noStrike">
                        <a:solidFill>
                          <a:srgbClr val="000000"/>
                        </a:solidFill>
                        <a:effectLst/>
                        <a:latin typeface="Arial Nova" panose="020B0504020202020204" pitchFamily="34" charset="0"/>
                      </a:endParaRPr>
                    </a:p>
                  </a:txBody>
                  <a:tcPr marL="7620" marR="7620" marT="7620" marB="0" anchor="b"/>
                </a:tc>
                <a:tc>
                  <a:txBody>
                    <a:bodyPr/>
                    <a:lstStyle/>
                    <a:p>
                      <a:pPr algn="ctr" fontAlgn="b"/>
                      <a:r>
                        <a:rPr lang="pt-BR" sz="1600" u="none" strike="noStrike">
                          <a:effectLst/>
                        </a:rPr>
                        <a:t>     1.238 </a:t>
                      </a:r>
                      <a:endParaRPr lang="pt-BR" sz="1600" b="0" i="0" u="none" strike="noStrike">
                        <a:solidFill>
                          <a:srgbClr val="000000"/>
                        </a:solidFill>
                        <a:effectLst/>
                        <a:latin typeface="Arial Nova" panose="020B0504020202020204" pitchFamily="34" charset="0"/>
                      </a:endParaRPr>
                    </a:p>
                  </a:txBody>
                  <a:tcPr marL="7620" marR="7620" marT="7620" marB="0" anchor="b"/>
                </a:tc>
                <a:extLst>
                  <a:ext uri="{0D108BD9-81ED-4DB2-BD59-A6C34878D82A}">
                    <a16:rowId xmlns:a16="http://schemas.microsoft.com/office/drawing/2014/main" val="128340384"/>
                  </a:ext>
                </a:extLst>
              </a:tr>
              <a:tr h="196506">
                <a:tc>
                  <a:txBody>
                    <a:bodyPr/>
                    <a:lstStyle/>
                    <a:p>
                      <a:pPr algn="ctr" fontAlgn="b"/>
                      <a:r>
                        <a:rPr lang="pt-BR" sz="1600" u="none" strike="noStrike">
                          <a:effectLst/>
                        </a:rPr>
                        <a:t> Honduras </a:t>
                      </a:r>
                      <a:endParaRPr lang="pt-BR" sz="1600" b="0" i="0" u="none" strike="noStrike">
                        <a:solidFill>
                          <a:srgbClr val="000000"/>
                        </a:solidFill>
                        <a:effectLst/>
                        <a:latin typeface="Arial Nova" panose="020B0504020202020204" pitchFamily="34" charset="0"/>
                      </a:endParaRPr>
                    </a:p>
                  </a:txBody>
                  <a:tcPr marL="7620" marR="7620" marT="7620" marB="0" anchor="b"/>
                </a:tc>
                <a:tc>
                  <a:txBody>
                    <a:bodyPr/>
                    <a:lstStyle/>
                    <a:p>
                      <a:pPr algn="ctr" fontAlgn="b"/>
                      <a:r>
                        <a:rPr lang="pt-BR" sz="1600" u="none" strike="noStrike">
                          <a:effectLst/>
                        </a:rPr>
                        <a:t>        800 </a:t>
                      </a:r>
                      <a:endParaRPr lang="pt-BR" sz="1600" b="0" i="0" u="none" strike="noStrike">
                        <a:solidFill>
                          <a:srgbClr val="000000"/>
                        </a:solidFill>
                        <a:effectLst/>
                        <a:latin typeface="Arial Nova" panose="020B0504020202020204" pitchFamily="34" charset="0"/>
                      </a:endParaRPr>
                    </a:p>
                  </a:txBody>
                  <a:tcPr marL="7620" marR="7620" marT="7620" marB="0" anchor="b"/>
                </a:tc>
                <a:extLst>
                  <a:ext uri="{0D108BD9-81ED-4DB2-BD59-A6C34878D82A}">
                    <a16:rowId xmlns:a16="http://schemas.microsoft.com/office/drawing/2014/main" val="4260706292"/>
                  </a:ext>
                </a:extLst>
              </a:tr>
              <a:tr h="196506">
                <a:tc>
                  <a:txBody>
                    <a:bodyPr/>
                    <a:lstStyle/>
                    <a:p>
                      <a:pPr algn="ctr" fontAlgn="b"/>
                      <a:r>
                        <a:rPr lang="pt-BR" sz="1600" u="none" strike="noStrike">
                          <a:effectLst/>
                        </a:rPr>
                        <a:t> Panamá </a:t>
                      </a:r>
                      <a:endParaRPr lang="pt-BR" sz="1600" b="0" i="0" u="none" strike="noStrike">
                        <a:solidFill>
                          <a:srgbClr val="000000"/>
                        </a:solidFill>
                        <a:effectLst/>
                        <a:latin typeface="Arial Nova" panose="020B0504020202020204" pitchFamily="34" charset="0"/>
                      </a:endParaRPr>
                    </a:p>
                  </a:txBody>
                  <a:tcPr marL="7620" marR="7620" marT="7620" marB="0" anchor="b"/>
                </a:tc>
                <a:tc>
                  <a:txBody>
                    <a:bodyPr/>
                    <a:lstStyle/>
                    <a:p>
                      <a:pPr algn="ctr" fontAlgn="b"/>
                      <a:r>
                        <a:rPr lang="pt-BR" sz="1600" u="none" strike="noStrike">
                          <a:effectLst/>
                        </a:rPr>
                        <a:t>        737 </a:t>
                      </a:r>
                      <a:endParaRPr lang="pt-BR" sz="1600" b="0" i="0" u="none" strike="noStrike">
                        <a:solidFill>
                          <a:srgbClr val="000000"/>
                        </a:solidFill>
                        <a:effectLst/>
                        <a:latin typeface="Arial Nova" panose="020B0504020202020204" pitchFamily="34" charset="0"/>
                      </a:endParaRPr>
                    </a:p>
                  </a:txBody>
                  <a:tcPr marL="7620" marR="7620" marT="7620" marB="0" anchor="b"/>
                </a:tc>
                <a:extLst>
                  <a:ext uri="{0D108BD9-81ED-4DB2-BD59-A6C34878D82A}">
                    <a16:rowId xmlns:a16="http://schemas.microsoft.com/office/drawing/2014/main" val="2209790568"/>
                  </a:ext>
                </a:extLst>
              </a:tr>
              <a:tr h="196506">
                <a:tc>
                  <a:txBody>
                    <a:bodyPr/>
                    <a:lstStyle/>
                    <a:p>
                      <a:pPr algn="ctr" fontAlgn="b"/>
                      <a:r>
                        <a:rPr lang="pt-BR" sz="1600" u="none" strike="noStrike">
                          <a:effectLst/>
                        </a:rPr>
                        <a:t> Costa Rica </a:t>
                      </a:r>
                      <a:endParaRPr lang="pt-BR" sz="1600" b="0" i="0" u="none" strike="noStrike">
                        <a:solidFill>
                          <a:srgbClr val="000000"/>
                        </a:solidFill>
                        <a:effectLst/>
                        <a:latin typeface="Arial Nova" panose="020B0504020202020204" pitchFamily="34" charset="0"/>
                      </a:endParaRPr>
                    </a:p>
                  </a:txBody>
                  <a:tcPr marL="7620" marR="7620" marT="7620" marB="0" anchor="b"/>
                </a:tc>
                <a:tc>
                  <a:txBody>
                    <a:bodyPr/>
                    <a:lstStyle/>
                    <a:p>
                      <a:pPr algn="ctr" fontAlgn="b"/>
                      <a:r>
                        <a:rPr lang="pt-BR" sz="1600" u="none" strike="noStrike">
                          <a:effectLst/>
                        </a:rPr>
                        <a:t>        724 </a:t>
                      </a:r>
                      <a:endParaRPr lang="pt-BR" sz="1600" b="0" i="0" u="none" strike="noStrike">
                        <a:solidFill>
                          <a:srgbClr val="000000"/>
                        </a:solidFill>
                        <a:effectLst/>
                        <a:latin typeface="Arial Nova" panose="020B0504020202020204" pitchFamily="34" charset="0"/>
                      </a:endParaRPr>
                    </a:p>
                  </a:txBody>
                  <a:tcPr marL="7620" marR="7620" marT="7620" marB="0" anchor="b"/>
                </a:tc>
                <a:extLst>
                  <a:ext uri="{0D108BD9-81ED-4DB2-BD59-A6C34878D82A}">
                    <a16:rowId xmlns:a16="http://schemas.microsoft.com/office/drawing/2014/main" val="4064782084"/>
                  </a:ext>
                </a:extLst>
              </a:tr>
              <a:tr h="196506">
                <a:tc>
                  <a:txBody>
                    <a:bodyPr/>
                    <a:lstStyle/>
                    <a:p>
                      <a:pPr algn="ctr" fontAlgn="b"/>
                      <a:r>
                        <a:rPr lang="pt-BR" sz="1600" u="none" strike="noStrike">
                          <a:effectLst/>
                        </a:rPr>
                        <a:t> El Salvador </a:t>
                      </a:r>
                      <a:endParaRPr lang="pt-BR" sz="1600" b="0" i="0" u="none" strike="noStrike">
                        <a:solidFill>
                          <a:srgbClr val="000000"/>
                        </a:solidFill>
                        <a:effectLst/>
                        <a:latin typeface="Arial Nova" panose="020B0504020202020204" pitchFamily="34" charset="0"/>
                      </a:endParaRPr>
                    </a:p>
                  </a:txBody>
                  <a:tcPr marL="7620" marR="7620" marT="7620" marB="0" anchor="b"/>
                </a:tc>
                <a:tc>
                  <a:txBody>
                    <a:bodyPr/>
                    <a:lstStyle/>
                    <a:p>
                      <a:pPr algn="ctr" fontAlgn="b"/>
                      <a:r>
                        <a:rPr lang="pt-BR" sz="1600" u="none" strike="noStrike">
                          <a:effectLst/>
                        </a:rPr>
                        <a:t>        544 </a:t>
                      </a:r>
                      <a:endParaRPr lang="pt-BR" sz="1600" b="0" i="0" u="none" strike="noStrike">
                        <a:solidFill>
                          <a:srgbClr val="000000"/>
                        </a:solidFill>
                        <a:effectLst/>
                        <a:latin typeface="Arial Nova" panose="020B0504020202020204" pitchFamily="34" charset="0"/>
                      </a:endParaRPr>
                    </a:p>
                  </a:txBody>
                  <a:tcPr marL="7620" marR="7620" marT="7620" marB="0" anchor="b"/>
                </a:tc>
                <a:extLst>
                  <a:ext uri="{0D108BD9-81ED-4DB2-BD59-A6C34878D82A}">
                    <a16:rowId xmlns:a16="http://schemas.microsoft.com/office/drawing/2014/main" val="832485658"/>
                  </a:ext>
                </a:extLst>
              </a:tr>
              <a:tr h="196506">
                <a:tc>
                  <a:txBody>
                    <a:bodyPr/>
                    <a:lstStyle/>
                    <a:p>
                      <a:pPr algn="ctr" fontAlgn="b"/>
                      <a:r>
                        <a:rPr lang="pt-BR" sz="1600" u="none" strike="noStrike">
                          <a:effectLst/>
                        </a:rPr>
                        <a:t> Nicarágua </a:t>
                      </a:r>
                      <a:endParaRPr lang="pt-BR" sz="1600" b="0" i="0" u="none" strike="noStrike">
                        <a:solidFill>
                          <a:srgbClr val="000000"/>
                        </a:solidFill>
                        <a:effectLst/>
                        <a:latin typeface="Arial Nova" panose="020B0504020202020204" pitchFamily="34" charset="0"/>
                      </a:endParaRPr>
                    </a:p>
                  </a:txBody>
                  <a:tcPr marL="7620" marR="7620" marT="7620" marB="0" anchor="b"/>
                </a:tc>
                <a:tc>
                  <a:txBody>
                    <a:bodyPr/>
                    <a:lstStyle/>
                    <a:p>
                      <a:pPr algn="ctr" fontAlgn="b"/>
                      <a:r>
                        <a:rPr lang="pt-BR" sz="1600" u="none" strike="noStrike">
                          <a:effectLst/>
                        </a:rPr>
                        <a:t>        453 </a:t>
                      </a:r>
                      <a:endParaRPr lang="pt-BR" sz="1600" b="0" i="0" u="none" strike="noStrike">
                        <a:solidFill>
                          <a:srgbClr val="000000"/>
                        </a:solidFill>
                        <a:effectLst/>
                        <a:latin typeface="Arial Nova" panose="020B0504020202020204" pitchFamily="34" charset="0"/>
                      </a:endParaRPr>
                    </a:p>
                  </a:txBody>
                  <a:tcPr marL="7620" marR="7620" marT="7620" marB="0" anchor="b"/>
                </a:tc>
                <a:extLst>
                  <a:ext uri="{0D108BD9-81ED-4DB2-BD59-A6C34878D82A}">
                    <a16:rowId xmlns:a16="http://schemas.microsoft.com/office/drawing/2014/main" val="1990285661"/>
                  </a:ext>
                </a:extLst>
              </a:tr>
              <a:tr h="204367">
                <a:tc>
                  <a:txBody>
                    <a:bodyPr/>
                    <a:lstStyle/>
                    <a:p>
                      <a:pPr algn="ctr" fontAlgn="b"/>
                      <a:r>
                        <a:rPr lang="pt-BR" sz="1600" b="1" u="none" strike="noStrike" dirty="0">
                          <a:effectLst/>
                        </a:rPr>
                        <a:t> Total Geral </a:t>
                      </a:r>
                      <a:endParaRPr lang="pt-BR" sz="1600" b="1" i="0" u="none" strike="noStrike" dirty="0">
                        <a:solidFill>
                          <a:srgbClr val="002060"/>
                        </a:solidFill>
                        <a:effectLst/>
                        <a:latin typeface="Arial Nova" panose="020B0504020202020204" pitchFamily="34" charset="0"/>
                      </a:endParaRPr>
                    </a:p>
                  </a:txBody>
                  <a:tcPr marL="7620" marR="7620" marT="7620" marB="0" anchor="b"/>
                </a:tc>
                <a:tc>
                  <a:txBody>
                    <a:bodyPr/>
                    <a:lstStyle/>
                    <a:p>
                      <a:pPr algn="ctr" fontAlgn="b"/>
                      <a:r>
                        <a:rPr lang="pt-BR" sz="1600" b="1" u="none" strike="noStrike" dirty="0">
                          <a:effectLst/>
                        </a:rPr>
                        <a:t> 180.388 </a:t>
                      </a:r>
                      <a:endParaRPr lang="pt-BR" sz="1600" b="1" i="0" u="none" strike="noStrike" dirty="0">
                        <a:solidFill>
                          <a:srgbClr val="002060"/>
                        </a:solidFill>
                        <a:effectLst/>
                        <a:latin typeface="Arial Nova" panose="020B0504020202020204" pitchFamily="34" charset="0"/>
                      </a:endParaRPr>
                    </a:p>
                  </a:txBody>
                  <a:tcPr marL="7620" marR="7620" marT="7620" marB="0" anchor="b"/>
                </a:tc>
                <a:extLst>
                  <a:ext uri="{0D108BD9-81ED-4DB2-BD59-A6C34878D82A}">
                    <a16:rowId xmlns:a16="http://schemas.microsoft.com/office/drawing/2014/main" val="945259654"/>
                  </a:ext>
                </a:extLst>
              </a:tr>
            </a:tbl>
          </a:graphicData>
        </a:graphic>
      </p:graphicFrame>
      <p:graphicFrame>
        <p:nvGraphicFramePr>
          <p:cNvPr id="7" name="Gráfico 6">
            <a:extLst>
              <a:ext uri="{FF2B5EF4-FFF2-40B4-BE49-F238E27FC236}">
                <a16:creationId xmlns:a16="http://schemas.microsoft.com/office/drawing/2014/main" id="{E2EC1724-D1C9-4C3E-A91B-3D97E9E587C9}"/>
              </a:ext>
            </a:extLst>
          </p:cNvPr>
          <p:cNvGraphicFramePr>
            <a:graphicFrameLocks/>
          </p:cNvGraphicFramePr>
          <p:nvPr>
            <p:extLst>
              <p:ext uri="{D42A27DB-BD31-4B8C-83A1-F6EECF244321}">
                <p14:modId xmlns:p14="http://schemas.microsoft.com/office/powerpoint/2010/main" val="49734067"/>
              </p:ext>
            </p:extLst>
          </p:nvPr>
        </p:nvGraphicFramePr>
        <p:xfrm>
          <a:off x="2725615" y="114299"/>
          <a:ext cx="9227039" cy="59963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97240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Uma imagem contendo Diagrama&#10;&#10;Descrição gerada automaticamente">
            <a:extLst>
              <a:ext uri="{FF2B5EF4-FFF2-40B4-BE49-F238E27FC236}">
                <a16:creationId xmlns:a16="http://schemas.microsoft.com/office/drawing/2014/main" id="{0B6C96F3-3A11-49BF-AB6F-7BC17D81B7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8669" y="5796288"/>
            <a:ext cx="1313331" cy="1061712"/>
          </a:xfrm>
          <a:prstGeom prst="rect">
            <a:avLst/>
          </a:prstGeom>
        </p:spPr>
      </p:pic>
      <p:graphicFrame>
        <p:nvGraphicFramePr>
          <p:cNvPr id="11" name="Gráfico 10">
            <a:extLst>
              <a:ext uri="{FF2B5EF4-FFF2-40B4-BE49-F238E27FC236}">
                <a16:creationId xmlns:a16="http://schemas.microsoft.com/office/drawing/2014/main" id="{E2EC1724-D1C9-4C3E-A91B-3D97E9E587C9}"/>
              </a:ext>
            </a:extLst>
          </p:cNvPr>
          <p:cNvGraphicFramePr>
            <a:graphicFrameLocks/>
          </p:cNvGraphicFramePr>
          <p:nvPr>
            <p:extLst>
              <p:ext uri="{D42A27DB-BD31-4B8C-83A1-F6EECF244321}">
                <p14:modId xmlns:p14="http://schemas.microsoft.com/office/powerpoint/2010/main" val="1581137154"/>
              </p:ext>
            </p:extLst>
          </p:nvPr>
        </p:nvGraphicFramePr>
        <p:xfrm>
          <a:off x="23827" y="51603"/>
          <a:ext cx="11988063" cy="67315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80835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Uma imagem contendo Diagrama&#10;&#10;Descrição gerada automaticamente">
            <a:extLst>
              <a:ext uri="{FF2B5EF4-FFF2-40B4-BE49-F238E27FC236}">
                <a16:creationId xmlns:a16="http://schemas.microsoft.com/office/drawing/2014/main" id="{0B6C96F3-3A11-49BF-AB6F-7BC17D81B7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8669" y="5796288"/>
            <a:ext cx="1313331" cy="1061712"/>
          </a:xfrm>
          <a:prstGeom prst="rect">
            <a:avLst/>
          </a:prstGeom>
        </p:spPr>
      </p:pic>
      <p:graphicFrame>
        <p:nvGraphicFramePr>
          <p:cNvPr id="3" name="Gráfico 2">
            <a:extLst>
              <a:ext uri="{FF2B5EF4-FFF2-40B4-BE49-F238E27FC236}">
                <a16:creationId xmlns:a16="http://schemas.microsoft.com/office/drawing/2014/main" id="{E2EC1724-D1C9-4C3E-A91B-3D97E9E587C9}"/>
              </a:ext>
            </a:extLst>
          </p:cNvPr>
          <p:cNvGraphicFramePr>
            <a:graphicFrameLocks/>
          </p:cNvGraphicFramePr>
          <p:nvPr>
            <p:extLst>
              <p:ext uri="{D42A27DB-BD31-4B8C-83A1-F6EECF244321}">
                <p14:modId xmlns:p14="http://schemas.microsoft.com/office/powerpoint/2010/main" val="4033046911"/>
              </p:ext>
            </p:extLst>
          </p:nvPr>
        </p:nvGraphicFramePr>
        <p:xfrm>
          <a:off x="311285" y="257215"/>
          <a:ext cx="11456022" cy="6338137"/>
        </p:xfrm>
        <a:graphic>
          <a:graphicData uri="http://schemas.openxmlformats.org/drawingml/2006/chart">
            <c:chart xmlns:c="http://schemas.openxmlformats.org/drawingml/2006/chart" xmlns:r="http://schemas.openxmlformats.org/officeDocument/2006/relationships" r:id="rId3"/>
          </a:graphicData>
        </a:graphic>
      </p:graphicFrame>
      <p:sp>
        <p:nvSpPr>
          <p:cNvPr id="7" name="Elipse 6">
            <a:extLst>
              <a:ext uri="{FF2B5EF4-FFF2-40B4-BE49-F238E27FC236}">
                <a16:creationId xmlns:a16="http://schemas.microsoft.com/office/drawing/2014/main" id="{06A5A657-2A61-42BC-A54C-305AC8498A0B}"/>
              </a:ext>
            </a:extLst>
          </p:cNvPr>
          <p:cNvSpPr/>
          <p:nvPr/>
        </p:nvSpPr>
        <p:spPr>
          <a:xfrm>
            <a:off x="1945531" y="2616740"/>
            <a:ext cx="807396" cy="183852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8" name="Tabela 7">
            <a:extLst>
              <a:ext uri="{FF2B5EF4-FFF2-40B4-BE49-F238E27FC236}">
                <a16:creationId xmlns:a16="http://schemas.microsoft.com/office/drawing/2014/main" id="{52F837D8-10E0-4A50-ACFD-038E2BDADE34}"/>
              </a:ext>
            </a:extLst>
          </p:cNvPr>
          <p:cNvGraphicFramePr>
            <a:graphicFrameLocks noGrp="1"/>
          </p:cNvGraphicFramePr>
          <p:nvPr>
            <p:extLst>
              <p:ext uri="{D42A27DB-BD31-4B8C-83A1-F6EECF244321}">
                <p14:modId xmlns:p14="http://schemas.microsoft.com/office/powerpoint/2010/main" val="145273726"/>
              </p:ext>
            </p:extLst>
          </p:nvPr>
        </p:nvGraphicFramePr>
        <p:xfrm>
          <a:off x="4610546" y="3052903"/>
          <a:ext cx="2857500" cy="746760"/>
        </p:xfrm>
        <a:graphic>
          <a:graphicData uri="http://schemas.openxmlformats.org/drawingml/2006/table">
            <a:tbl>
              <a:tblPr>
                <a:tableStyleId>{D113A9D2-9D6B-4929-AA2D-F23B5EE8CBE7}</a:tableStyleId>
              </a:tblPr>
              <a:tblGrid>
                <a:gridCol w="596626">
                  <a:extLst>
                    <a:ext uri="{9D8B030D-6E8A-4147-A177-3AD203B41FA5}">
                      <a16:colId xmlns:a16="http://schemas.microsoft.com/office/drawing/2014/main" val="508045516"/>
                    </a:ext>
                  </a:extLst>
                </a:gridCol>
                <a:gridCol w="811196">
                  <a:extLst>
                    <a:ext uri="{9D8B030D-6E8A-4147-A177-3AD203B41FA5}">
                      <a16:colId xmlns:a16="http://schemas.microsoft.com/office/drawing/2014/main" val="2852204534"/>
                    </a:ext>
                  </a:extLst>
                </a:gridCol>
                <a:gridCol w="716987">
                  <a:extLst>
                    <a:ext uri="{9D8B030D-6E8A-4147-A177-3AD203B41FA5}">
                      <a16:colId xmlns:a16="http://schemas.microsoft.com/office/drawing/2014/main" val="2710891297"/>
                    </a:ext>
                  </a:extLst>
                </a:gridCol>
                <a:gridCol w="732691">
                  <a:extLst>
                    <a:ext uri="{9D8B030D-6E8A-4147-A177-3AD203B41FA5}">
                      <a16:colId xmlns:a16="http://schemas.microsoft.com/office/drawing/2014/main" val="3366890777"/>
                    </a:ext>
                  </a:extLst>
                </a:gridCol>
              </a:tblGrid>
              <a:tr h="190500">
                <a:tc>
                  <a:txBody>
                    <a:bodyPr/>
                    <a:lstStyle/>
                    <a:p>
                      <a:pPr algn="ctr" fontAlgn="b"/>
                      <a:endParaRPr lang="pt-BR" sz="12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pt-BR" sz="1200" u="none" strike="noStrike" dirty="0">
                          <a:effectLst/>
                        </a:rPr>
                        <a:t>GANADO </a:t>
                      </a:r>
                    </a:p>
                    <a:p>
                      <a:pPr algn="ctr" fontAlgn="b"/>
                      <a:r>
                        <a:rPr lang="pt-BR" sz="1200" u="none" strike="noStrike" dirty="0">
                          <a:effectLst/>
                        </a:rPr>
                        <a:t>TOTAL</a:t>
                      </a:r>
                      <a:endParaRPr lang="pt-BR" sz="12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pt-BR" sz="1200" u="none" strike="noStrike" dirty="0" err="1">
                          <a:effectLst/>
                        </a:rPr>
                        <a:t>Ganado</a:t>
                      </a:r>
                      <a:r>
                        <a:rPr lang="pt-BR" sz="1200" u="none" strike="noStrike" dirty="0">
                          <a:effectLst/>
                        </a:rPr>
                        <a:t> </a:t>
                      </a:r>
                    </a:p>
                    <a:p>
                      <a:pPr algn="ctr" fontAlgn="b"/>
                      <a:r>
                        <a:rPr lang="pt-BR" sz="1200" u="none" strike="noStrike" dirty="0" err="1">
                          <a:effectLst/>
                        </a:rPr>
                        <a:t>leche</a:t>
                      </a:r>
                      <a:endParaRPr lang="pt-BR" sz="12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pt-BR" sz="1200" u="none" strike="noStrike" dirty="0" err="1">
                          <a:effectLst/>
                        </a:rPr>
                        <a:t>Ganado</a:t>
                      </a:r>
                      <a:r>
                        <a:rPr lang="pt-BR" sz="1200" u="none" strike="noStrike" dirty="0">
                          <a:effectLst/>
                        </a:rPr>
                        <a:t> </a:t>
                      </a:r>
                    </a:p>
                    <a:p>
                      <a:pPr algn="ctr" fontAlgn="b"/>
                      <a:r>
                        <a:rPr lang="pt-BR" sz="1200" u="none" strike="noStrike" dirty="0">
                          <a:effectLst/>
                        </a:rPr>
                        <a:t>carne</a:t>
                      </a:r>
                      <a:endParaRPr lang="pt-BR" sz="1200" b="1"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312872223"/>
                  </a:ext>
                </a:extLst>
              </a:tr>
              <a:tr h="190500">
                <a:tc>
                  <a:txBody>
                    <a:bodyPr/>
                    <a:lstStyle/>
                    <a:p>
                      <a:pPr algn="ctr" fontAlgn="b"/>
                      <a:r>
                        <a:rPr lang="pt-BR" sz="1200" u="none" strike="noStrike">
                          <a:effectLst/>
                        </a:rPr>
                        <a:t>2018</a:t>
                      </a:r>
                      <a:endParaRPr lang="pt-BR" sz="1200" b="0" i="0" u="none" strike="noStrike">
                        <a:solidFill>
                          <a:srgbClr val="000000"/>
                        </a:solidFill>
                        <a:effectLst/>
                        <a:latin typeface="Arial" panose="020B0604020202020204" pitchFamily="34" charset="0"/>
                      </a:endParaRPr>
                    </a:p>
                  </a:txBody>
                  <a:tcPr marL="0" marR="0" marT="0" marB="0" anchor="ctr"/>
                </a:tc>
                <a:tc>
                  <a:txBody>
                    <a:bodyPr/>
                    <a:lstStyle/>
                    <a:p>
                      <a:pPr algn="ctr" fontAlgn="b"/>
                      <a:r>
                        <a:rPr lang="pt-BR" sz="1200" u="none" strike="noStrike">
                          <a:effectLst/>
                        </a:rPr>
                        <a:t>11.221</a:t>
                      </a:r>
                      <a:endParaRPr lang="pt-BR" sz="1200" b="0" i="0" u="none" strike="noStrike">
                        <a:solidFill>
                          <a:srgbClr val="000000"/>
                        </a:solidFill>
                        <a:effectLst/>
                        <a:latin typeface="Arial" panose="020B0604020202020204" pitchFamily="34" charset="0"/>
                      </a:endParaRPr>
                    </a:p>
                  </a:txBody>
                  <a:tcPr marL="0" marR="0" marT="0" marB="0" anchor="ctr"/>
                </a:tc>
                <a:tc>
                  <a:txBody>
                    <a:bodyPr/>
                    <a:lstStyle/>
                    <a:p>
                      <a:pPr algn="ctr" fontAlgn="b"/>
                      <a:r>
                        <a:rPr lang="pt-BR" sz="1200" u="none" strike="noStrike" dirty="0">
                          <a:effectLst/>
                        </a:rPr>
                        <a:t>5.797</a:t>
                      </a:r>
                      <a:endParaRPr lang="pt-BR" sz="12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pt-BR" sz="1200" u="none" strike="noStrike">
                          <a:effectLst/>
                        </a:rPr>
                        <a:t>5.424</a:t>
                      </a:r>
                      <a:endParaRPr lang="pt-BR" sz="12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26340554"/>
                  </a:ext>
                </a:extLst>
              </a:tr>
              <a:tr h="190500">
                <a:tc>
                  <a:txBody>
                    <a:bodyPr/>
                    <a:lstStyle/>
                    <a:p>
                      <a:pPr algn="ctr" fontAlgn="b"/>
                      <a:r>
                        <a:rPr lang="pt-BR" sz="1200" u="none" strike="noStrike">
                          <a:effectLst/>
                        </a:rPr>
                        <a:t>2019</a:t>
                      </a:r>
                      <a:endParaRPr lang="pt-BR" sz="1200" b="0" i="0" u="none" strike="noStrike">
                        <a:solidFill>
                          <a:srgbClr val="000000"/>
                        </a:solidFill>
                        <a:effectLst/>
                        <a:latin typeface="Arial" panose="020B0604020202020204" pitchFamily="34" charset="0"/>
                      </a:endParaRPr>
                    </a:p>
                  </a:txBody>
                  <a:tcPr marL="0" marR="0" marT="0" marB="0" anchor="ctr"/>
                </a:tc>
                <a:tc>
                  <a:txBody>
                    <a:bodyPr/>
                    <a:lstStyle/>
                    <a:p>
                      <a:pPr algn="ctr" fontAlgn="b"/>
                      <a:r>
                        <a:rPr lang="pt-BR" sz="1200" u="none" strike="noStrike">
                          <a:effectLst/>
                        </a:rPr>
                        <a:t>24.415</a:t>
                      </a:r>
                      <a:endParaRPr lang="pt-BR" sz="1200" b="0" i="0" u="none" strike="noStrike">
                        <a:solidFill>
                          <a:srgbClr val="000000"/>
                        </a:solidFill>
                        <a:effectLst/>
                        <a:latin typeface="Arial" panose="020B0604020202020204" pitchFamily="34" charset="0"/>
                      </a:endParaRPr>
                    </a:p>
                  </a:txBody>
                  <a:tcPr marL="0" marR="0" marT="0" marB="0" anchor="ctr"/>
                </a:tc>
                <a:tc>
                  <a:txBody>
                    <a:bodyPr/>
                    <a:lstStyle/>
                    <a:p>
                      <a:pPr algn="ctr" fontAlgn="b"/>
                      <a:r>
                        <a:rPr lang="pt-BR" sz="1200" u="none" strike="noStrike">
                          <a:effectLst/>
                        </a:rPr>
                        <a:t>11.058</a:t>
                      </a:r>
                      <a:endParaRPr lang="pt-BR" sz="1200" b="0" i="0" u="none" strike="noStrike">
                        <a:solidFill>
                          <a:srgbClr val="000000"/>
                        </a:solidFill>
                        <a:effectLst/>
                        <a:latin typeface="Arial" panose="020B0604020202020204" pitchFamily="34" charset="0"/>
                      </a:endParaRPr>
                    </a:p>
                  </a:txBody>
                  <a:tcPr marL="0" marR="0" marT="0" marB="0" anchor="ctr"/>
                </a:tc>
                <a:tc>
                  <a:txBody>
                    <a:bodyPr/>
                    <a:lstStyle/>
                    <a:p>
                      <a:pPr algn="ctr" fontAlgn="b"/>
                      <a:r>
                        <a:rPr lang="pt-BR" sz="1200" u="none" strike="noStrike" dirty="0">
                          <a:effectLst/>
                        </a:rPr>
                        <a:t>13.357</a:t>
                      </a:r>
                      <a:endParaRPr lang="pt-BR" sz="12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411711921"/>
                  </a:ext>
                </a:extLst>
              </a:tr>
            </a:tbl>
          </a:graphicData>
        </a:graphic>
      </p:graphicFrame>
    </p:spTree>
    <p:extLst>
      <p:ext uri="{BB962C8B-B14F-4D97-AF65-F5344CB8AC3E}">
        <p14:creationId xmlns:p14="http://schemas.microsoft.com/office/powerpoint/2010/main" val="37123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Uma imagem contendo Diagrama&#10;&#10;Descrição gerada automaticamente">
            <a:extLst>
              <a:ext uri="{FF2B5EF4-FFF2-40B4-BE49-F238E27FC236}">
                <a16:creationId xmlns:a16="http://schemas.microsoft.com/office/drawing/2014/main" id="{0B6C96F3-3A11-49BF-AB6F-7BC17D81B7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8669" y="5796288"/>
            <a:ext cx="1313331" cy="1061712"/>
          </a:xfrm>
          <a:prstGeom prst="rect">
            <a:avLst/>
          </a:prstGeom>
        </p:spPr>
      </p:pic>
      <p:pic>
        <p:nvPicPr>
          <p:cNvPr id="2" name="Imagem 1">
            <a:extLst>
              <a:ext uri="{FF2B5EF4-FFF2-40B4-BE49-F238E27FC236}">
                <a16:creationId xmlns:a16="http://schemas.microsoft.com/office/drawing/2014/main" id="{28D2423C-B931-410F-BFE5-E561A79E4EDF}"/>
              </a:ext>
            </a:extLst>
          </p:cNvPr>
          <p:cNvPicPr>
            <a:picLocks noChangeAspect="1"/>
          </p:cNvPicPr>
          <p:nvPr/>
        </p:nvPicPr>
        <p:blipFill>
          <a:blip r:embed="rId3"/>
          <a:stretch>
            <a:fillRect/>
          </a:stretch>
        </p:blipFill>
        <p:spPr>
          <a:xfrm>
            <a:off x="135349" y="232756"/>
            <a:ext cx="11277600" cy="6000750"/>
          </a:xfrm>
          <a:prstGeom prst="rect">
            <a:avLst/>
          </a:prstGeom>
        </p:spPr>
      </p:pic>
    </p:spTree>
    <p:extLst>
      <p:ext uri="{BB962C8B-B14F-4D97-AF65-F5344CB8AC3E}">
        <p14:creationId xmlns:p14="http://schemas.microsoft.com/office/powerpoint/2010/main" val="3957419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Uma imagem contendo Diagrama&#10;&#10;Descrição gerada automaticamente">
            <a:extLst>
              <a:ext uri="{FF2B5EF4-FFF2-40B4-BE49-F238E27FC236}">
                <a16:creationId xmlns:a16="http://schemas.microsoft.com/office/drawing/2014/main" id="{0B6C96F3-3A11-49BF-AB6F-7BC17D81B7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8669" y="5796288"/>
            <a:ext cx="1313331" cy="1061712"/>
          </a:xfrm>
          <a:prstGeom prst="rect">
            <a:avLst/>
          </a:prstGeom>
        </p:spPr>
      </p:pic>
      <p:sp>
        <p:nvSpPr>
          <p:cNvPr id="2" name="CaixaDeTexto 1">
            <a:extLst>
              <a:ext uri="{FF2B5EF4-FFF2-40B4-BE49-F238E27FC236}">
                <a16:creationId xmlns:a16="http://schemas.microsoft.com/office/drawing/2014/main" id="{C1C6BE2C-B62F-4DAD-B3F0-1E68ACAD74F7}"/>
              </a:ext>
            </a:extLst>
          </p:cNvPr>
          <p:cNvSpPr txBox="1"/>
          <p:nvPr/>
        </p:nvSpPr>
        <p:spPr>
          <a:xfrm>
            <a:off x="262519" y="264009"/>
            <a:ext cx="7975873" cy="1077218"/>
          </a:xfrm>
          <a:prstGeom prst="rect">
            <a:avLst/>
          </a:prstGeom>
          <a:noFill/>
        </p:spPr>
        <p:txBody>
          <a:bodyPr wrap="square" rtlCol="0">
            <a:spAutoFit/>
          </a:bodyPr>
          <a:lstStyle/>
          <a:p>
            <a:r>
              <a:rPr lang="es-419" sz="1600" i="1" dirty="0">
                <a:latin typeface="Arial Nova" panose="020B0504020202020204" pitchFamily="34" charset="0"/>
              </a:rPr>
              <a:t>Para 2020 se estima, para America Latina, una reducción de producción de forma general, a excepción de Brasil donde se estima un incremento de aprox. 5% motivado principalmente por el incremento de la exportación (consecuencia de la PPA en Asia) de carne porcina y bovina (Ariovaldo, nov.2020).</a:t>
            </a:r>
          </a:p>
        </p:txBody>
      </p:sp>
      <p:pic>
        <p:nvPicPr>
          <p:cNvPr id="3" name="Imagem 2">
            <a:extLst>
              <a:ext uri="{FF2B5EF4-FFF2-40B4-BE49-F238E27FC236}">
                <a16:creationId xmlns:a16="http://schemas.microsoft.com/office/drawing/2014/main" id="{068BF58C-7E8A-4060-B47D-1FAAB3760913}"/>
              </a:ext>
            </a:extLst>
          </p:cNvPr>
          <p:cNvPicPr>
            <a:picLocks noChangeAspect="1"/>
          </p:cNvPicPr>
          <p:nvPr/>
        </p:nvPicPr>
        <p:blipFill>
          <a:blip r:embed="rId3"/>
          <a:stretch>
            <a:fillRect/>
          </a:stretch>
        </p:blipFill>
        <p:spPr>
          <a:xfrm>
            <a:off x="262519" y="2955900"/>
            <a:ext cx="7124169" cy="2308324"/>
          </a:xfrm>
          <a:prstGeom prst="rect">
            <a:avLst/>
          </a:prstGeom>
        </p:spPr>
      </p:pic>
      <p:sp>
        <p:nvSpPr>
          <p:cNvPr id="4" name="CaixaDeTexto 3">
            <a:extLst>
              <a:ext uri="{FF2B5EF4-FFF2-40B4-BE49-F238E27FC236}">
                <a16:creationId xmlns:a16="http://schemas.microsoft.com/office/drawing/2014/main" id="{3740BFAE-A35E-4628-87F7-4F91486CCDAC}"/>
              </a:ext>
            </a:extLst>
          </p:cNvPr>
          <p:cNvSpPr txBox="1"/>
          <p:nvPr/>
        </p:nvSpPr>
        <p:spPr>
          <a:xfrm>
            <a:off x="5605007" y="3103771"/>
            <a:ext cx="1248508" cy="246221"/>
          </a:xfrm>
          <a:prstGeom prst="rect">
            <a:avLst/>
          </a:prstGeom>
          <a:noFill/>
        </p:spPr>
        <p:txBody>
          <a:bodyPr wrap="square" rtlCol="0">
            <a:spAutoFit/>
          </a:bodyPr>
          <a:lstStyle/>
          <a:p>
            <a:r>
              <a:rPr lang="pt-BR" sz="1000" dirty="0">
                <a:latin typeface="Arial Nova Cond" panose="020B0506020202020204" pitchFamily="34" charset="0"/>
              </a:rPr>
              <a:t>Fuente: </a:t>
            </a:r>
            <a:r>
              <a:rPr lang="pt-BR" sz="1000" dirty="0" err="1">
                <a:latin typeface="Arial Nova Cond" panose="020B0506020202020204" pitchFamily="34" charset="0"/>
              </a:rPr>
              <a:t>Invetsa</a:t>
            </a:r>
            <a:endParaRPr lang="pt-BR" dirty="0">
              <a:latin typeface="Arial Nova Cond" panose="020B0506020202020204" pitchFamily="34" charset="0"/>
            </a:endParaRPr>
          </a:p>
        </p:txBody>
      </p:sp>
      <p:sp>
        <p:nvSpPr>
          <p:cNvPr id="6" name="CaixaDeTexto 5">
            <a:extLst>
              <a:ext uri="{FF2B5EF4-FFF2-40B4-BE49-F238E27FC236}">
                <a16:creationId xmlns:a16="http://schemas.microsoft.com/office/drawing/2014/main" id="{0262792C-78E4-4B9D-AB98-3B0932F4F6AC}"/>
              </a:ext>
            </a:extLst>
          </p:cNvPr>
          <p:cNvSpPr txBox="1"/>
          <p:nvPr/>
        </p:nvSpPr>
        <p:spPr>
          <a:xfrm>
            <a:off x="262519" y="5585133"/>
            <a:ext cx="8361180" cy="1077218"/>
          </a:xfrm>
          <a:prstGeom prst="rect">
            <a:avLst/>
          </a:prstGeom>
          <a:noFill/>
        </p:spPr>
        <p:txBody>
          <a:bodyPr wrap="square" rtlCol="0">
            <a:spAutoFit/>
          </a:bodyPr>
          <a:lstStyle/>
          <a:p>
            <a:r>
              <a:rPr lang="es-419" sz="1600" i="1" dirty="0">
                <a:latin typeface="Arial Nova" panose="020B0504020202020204" pitchFamily="34" charset="0"/>
              </a:rPr>
              <a:t>Estimamos una reducción anual en la orden de 10% en la producción de pollo de carne, principal sector afectado por el Covid. Brasil: la producción de pollos se mantendrá estable con relación a 2019. Considerando esta situación estimase que habrá una reducción de aprox. 3 millones de toneladas de alimentos para pollos de carne en 2020.</a:t>
            </a:r>
            <a:endParaRPr lang="es-419" i="1" dirty="0">
              <a:latin typeface="Arial Nova" panose="020B0504020202020204" pitchFamily="34" charset="0"/>
            </a:endParaRPr>
          </a:p>
        </p:txBody>
      </p:sp>
      <p:sp>
        <p:nvSpPr>
          <p:cNvPr id="7" name="CaixaDeTexto 6">
            <a:extLst>
              <a:ext uri="{FF2B5EF4-FFF2-40B4-BE49-F238E27FC236}">
                <a16:creationId xmlns:a16="http://schemas.microsoft.com/office/drawing/2014/main" id="{2B51A286-1AE9-4853-B610-46F9FB5EBC1C}"/>
              </a:ext>
            </a:extLst>
          </p:cNvPr>
          <p:cNvSpPr txBox="1"/>
          <p:nvPr/>
        </p:nvSpPr>
        <p:spPr>
          <a:xfrm>
            <a:off x="9296226" y="5565455"/>
            <a:ext cx="1313331" cy="461665"/>
          </a:xfrm>
          <a:prstGeom prst="rect">
            <a:avLst/>
          </a:prstGeom>
          <a:noFill/>
        </p:spPr>
        <p:txBody>
          <a:bodyPr wrap="square" rtlCol="0">
            <a:spAutoFit/>
          </a:bodyPr>
          <a:lstStyle/>
          <a:p>
            <a:r>
              <a:rPr lang="es-419" sz="2400" b="1" dirty="0"/>
              <a:t>Gracias. </a:t>
            </a:r>
            <a:endParaRPr lang="es-419" b="1" dirty="0"/>
          </a:p>
        </p:txBody>
      </p:sp>
      <p:pic>
        <p:nvPicPr>
          <p:cNvPr id="8" name="Imagem 7">
            <a:extLst>
              <a:ext uri="{FF2B5EF4-FFF2-40B4-BE49-F238E27FC236}">
                <a16:creationId xmlns:a16="http://schemas.microsoft.com/office/drawing/2014/main" id="{F170C989-5178-41AE-A69F-DFF135A2CC34}"/>
              </a:ext>
            </a:extLst>
          </p:cNvPr>
          <p:cNvPicPr>
            <a:picLocks noChangeAspect="1"/>
          </p:cNvPicPr>
          <p:nvPr/>
        </p:nvPicPr>
        <p:blipFill>
          <a:blip r:embed="rId4"/>
          <a:stretch>
            <a:fillRect/>
          </a:stretch>
        </p:blipFill>
        <p:spPr>
          <a:xfrm>
            <a:off x="8159262" y="192270"/>
            <a:ext cx="3864045" cy="4209406"/>
          </a:xfrm>
          <a:prstGeom prst="rect">
            <a:avLst/>
          </a:prstGeom>
        </p:spPr>
      </p:pic>
      <p:sp>
        <p:nvSpPr>
          <p:cNvPr id="9" name="CaixaDeTexto 8">
            <a:extLst>
              <a:ext uri="{FF2B5EF4-FFF2-40B4-BE49-F238E27FC236}">
                <a16:creationId xmlns:a16="http://schemas.microsoft.com/office/drawing/2014/main" id="{49243E91-C601-426F-A6BB-47F5225F3CE0}"/>
              </a:ext>
            </a:extLst>
          </p:cNvPr>
          <p:cNvSpPr txBox="1"/>
          <p:nvPr/>
        </p:nvSpPr>
        <p:spPr>
          <a:xfrm>
            <a:off x="253553" y="1753140"/>
            <a:ext cx="7124169" cy="1077218"/>
          </a:xfrm>
          <a:prstGeom prst="rect">
            <a:avLst/>
          </a:prstGeom>
          <a:noFill/>
        </p:spPr>
        <p:txBody>
          <a:bodyPr wrap="square" rtlCol="0">
            <a:spAutoFit/>
          </a:bodyPr>
          <a:lstStyle/>
          <a:p>
            <a:r>
              <a:rPr lang="es-419" sz="1600" i="1" dirty="0">
                <a:latin typeface="Arial Nova" panose="020B0504020202020204" pitchFamily="34" charset="0"/>
              </a:rPr>
              <a:t>Países con producción destinada totalmente o mayormente al mercado interno han tenido reducción significativa y de forma aguda, en mayor o menor grado, llegando algunos países a reducciones de hasta aprox. 25%, en determinados periodos,  en producción de pollos, como el caso de Perú. </a:t>
            </a:r>
          </a:p>
        </p:txBody>
      </p:sp>
      <p:sp>
        <p:nvSpPr>
          <p:cNvPr id="10" name="Retângulo 9">
            <a:extLst>
              <a:ext uri="{FF2B5EF4-FFF2-40B4-BE49-F238E27FC236}">
                <a16:creationId xmlns:a16="http://schemas.microsoft.com/office/drawing/2014/main" id="{D1BDFAA1-2613-4E51-9F1C-F384C3560B15}"/>
              </a:ext>
            </a:extLst>
          </p:cNvPr>
          <p:cNvSpPr/>
          <p:nvPr/>
        </p:nvSpPr>
        <p:spPr>
          <a:xfrm>
            <a:off x="8837159" y="4407198"/>
            <a:ext cx="2698175" cy="246221"/>
          </a:xfrm>
          <a:prstGeom prst="rect">
            <a:avLst/>
          </a:prstGeom>
        </p:spPr>
        <p:txBody>
          <a:bodyPr wrap="none">
            <a:spAutoFit/>
          </a:bodyPr>
          <a:lstStyle/>
          <a:p>
            <a:r>
              <a:rPr lang="pt-BR" sz="1000" dirty="0"/>
              <a:t>http://www.fao.org/3/ca8819en/CA8819EN.pdf</a:t>
            </a:r>
          </a:p>
        </p:txBody>
      </p:sp>
    </p:spTree>
    <p:extLst>
      <p:ext uri="{BB962C8B-B14F-4D97-AF65-F5344CB8AC3E}">
        <p14:creationId xmlns:p14="http://schemas.microsoft.com/office/powerpoint/2010/main" val="336563571"/>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1216</TotalTime>
  <Words>669</Words>
  <Application>Microsoft Office PowerPoint</Application>
  <PresentationFormat>Widescreen</PresentationFormat>
  <Paragraphs>144</Paragraphs>
  <Slides>9</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9</vt:i4>
      </vt:variant>
    </vt:vector>
  </HeadingPairs>
  <TitlesOfParts>
    <vt:vector size="16" baseType="lpstr">
      <vt:lpstr>Arial</vt:lpstr>
      <vt:lpstr>Arial Nova</vt:lpstr>
      <vt:lpstr>Arial Nova Cond</vt:lpstr>
      <vt:lpstr>Calibri</vt:lpstr>
      <vt:lpstr>Calibri Light</vt:lpstr>
      <vt:lpstr>Mistral</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Marcel Louis Joineau</dc:creator>
  <cp:lastModifiedBy>Marcel Louis Joineau</cp:lastModifiedBy>
  <cp:revision>37</cp:revision>
  <dcterms:created xsi:type="dcterms:W3CDTF">2020-11-26T11:32:46Z</dcterms:created>
  <dcterms:modified xsi:type="dcterms:W3CDTF">2020-12-01T12:05:43Z</dcterms:modified>
</cp:coreProperties>
</file>